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33.xml" ContentType="application/inkml+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0"/>
  </p:notesMasterIdLst>
  <p:handoutMasterIdLst>
    <p:handoutMasterId r:id="rId351"/>
  </p:handoutMasterIdLst>
  <p:sldIdLst>
    <p:sldId id="316" r:id="rId5"/>
    <p:sldId id="256" r:id="rId6"/>
    <p:sldId id="371" r:id="rId7"/>
    <p:sldId id="647" r:id="rId8"/>
    <p:sldId id="499" r:id="rId9"/>
    <p:sldId id="435" r:id="rId10"/>
    <p:sldId id="436" r:id="rId11"/>
    <p:sldId id="372" r:id="rId12"/>
    <p:sldId id="437" r:id="rId13"/>
    <p:sldId id="438" r:id="rId14"/>
    <p:sldId id="439" r:id="rId15"/>
    <p:sldId id="440" r:id="rId16"/>
    <p:sldId id="441" r:id="rId17"/>
    <p:sldId id="442" r:id="rId18"/>
    <p:sldId id="383" r:id="rId19"/>
    <p:sldId id="443" r:id="rId20"/>
    <p:sldId id="451" r:id="rId21"/>
    <p:sldId id="452" r:id="rId22"/>
    <p:sldId id="386" r:id="rId23"/>
    <p:sldId id="444" r:id="rId24"/>
    <p:sldId id="446" r:id="rId25"/>
    <p:sldId id="445" r:id="rId26"/>
    <p:sldId id="388" r:id="rId27"/>
    <p:sldId id="389" r:id="rId28"/>
    <p:sldId id="447" r:id="rId29"/>
    <p:sldId id="448" r:id="rId30"/>
    <p:sldId id="449" r:id="rId31"/>
    <p:sldId id="434" r:id="rId32"/>
    <p:sldId id="378" r:id="rId33"/>
    <p:sldId id="379" r:id="rId34"/>
    <p:sldId id="380" r:id="rId35"/>
    <p:sldId id="381" r:id="rId36"/>
    <p:sldId id="382" r:id="rId37"/>
    <p:sldId id="384" r:id="rId38"/>
    <p:sldId id="385" r:id="rId39"/>
    <p:sldId id="390" r:id="rId40"/>
    <p:sldId id="450" r:id="rId41"/>
    <p:sldId id="454" r:id="rId42"/>
    <p:sldId id="455" r:id="rId43"/>
    <p:sldId id="456" r:id="rId44"/>
    <p:sldId id="457" r:id="rId45"/>
    <p:sldId id="453" r:id="rId46"/>
    <p:sldId id="373" r:id="rId47"/>
    <p:sldId id="374" r:id="rId48"/>
    <p:sldId id="458" r:id="rId49"/>
    <p:sldId id="459" r:id="rId50"/>
    <p:sldId id="260" r:id="rId51"/>
    <p:sldId id="460" r:id="rId52"/>
    <p:sldId id="376" r:id="rId53"/>
    <p:sldId id="461" r:id="rId54"/>
    <p:sldId id="462" r:id="rId55"/>
    <p:sldId id="463" r:id="rId56"/>
    <p:sldId id="264" r:id="rId57"/>
    <p:sldId id="265" r:id="rId58"/>
    <p:sldId id="266" r:id="rId59"/>
    <p:sldId id="464" r:id="rId60"/>
    <p:sldId id="465" r:id="rId61"/>
    <p:sldId id="466" r:id="rId62"/>
    <p:sldId id="261" r:id="rId63"/>
    <p:sldId id="262" r:id="rId64"/>
    <p:sldId id="267" r:id="rId65"/>
    <p:sldId id="474" r:id="rId66"/>
    <p:sldId id="468" r:id="rId67"/>
    <p:sldId id="469" r:id="rId68"/>
    <p:sldId id="268" r:id="rId69"/>
    <p:sldId id="637" r:id="rId70"/>
    <p:sldId id="638" r:id="rId71"/>
    <p:sldId id="639" r:id="rId72"/>
    <p:sldId id="640" r:id="rId73"/>
    <p:sldId id="641" r:id="rId74"/>
    <p:sldId id="642" r:id="rId75"/>
    <p:sldId id="643" r:id="rId76"/>
    <p:sldId id="644" r:id="rId77"/>
    <p:sldId id="646" r:id="rId78"/>
    <p:sldId id="645" r:id="rId79"/>
    <p:sldId id="744" r:id="rId80"/>
    <p:sldId id="745" r:id="rId81"/>
    <p:sldId id="746" r:id="rId82"/>
    <p:sldId id="649" r:id="rId83"/>
    <p:sldId id="650" r:id="rId84"/>
    <p:sldId id="651" r:id="rId85"/>
    <p:sldId id="652" r:id="rId86"/>
    <p:sldId id="653" r:id="rId87"/>
    <p:sldId id="654" r:id="rId88"/>
    <p:sldId id="655" r:id="rId89"/>
    <p:sldId id="481" r:id="rId90"/>
    <p:sldId id="272" r:id="rId91"/>
    <p:sldId id="482" r:id="rId92"/>
    <p:sldId id="484" r:id="rId93"/>
    <p:sldId id="483" r:id="rId94"/>
    <p:sldId id="485" r:id="rId95"/>
    <p:sldId id="577" r:id="rId96"/>
    <p:sldId id="592" r:id="rId97"/>
    <p:sldId id="593" r:id="rId98"/>
    <p:sldId id="594" r:id="rId99"/>
    <p:sldId id="595" r:id="rId100"/>
    <p:sldId id="596" r:id="rId101"/>
    <p:sldId id="597" r:id="rId102"/>
    <p:sldId id="598" r:id="rId103"/>
    <p:sldId id="486" r:id="rId104"/>
    <p:sldId id="578" r:id="rId105"/>
    <p:sldId id="583" r:id="rId106"/>
    <p:sldId id="579" r:id="rId107"/>
    <p:sldId id="580" r:id="rId108"/>
    <p:sldId id="581" r:id="rId109"/>
    <p:sldId id="582" r:id="rId110"/>
    <p:sldId id="584" r:id="rId111"/>
    <p:sldId id="588" r:id="rId112"/>
    <p:sldId id="589" r:id="rId113"/>
    <p:sldId id="602" r:id="rId114"/>
    <p:sldId id="676" r:id="rId115"/>
    <p:sldId id="677" r:id="rId116"/>
    <p:sldId id="590" r:id="rId117"/>
    <p:sldId id="591" r:id="rId118"/>
    <p:sldId id="585" r:id="rId119"/>
    <p:sldId id="586" r:id="rId120"/>
    <p:sldId id="587" r:id="rId121"/>
    <p:sldId id="599" r:id="rId122"/>
    <p:sldId id="656" r:id="rId123"/>
    <p:sldId id="658" r:id="rId124"/>
    <p:sldId id="659" r:id="rId125"/>
    <p:sldId id="660" r:id="rId126"/>
    <p:sldId id="600" r:id="rId127"/>
    <p:sldId id="661" r:id="rId128"/>
    <p:sldId id="662" r:id="rId129"/>
    <p:sldId id="663" r:id="rId130"/>
    <p:sldId id="657" r:id="rId131"/>
    <p:sldId id="601" r:id="rId132"/>
    <p:sldId id="603" r:id="rId133"/>
    <p:sldId id="664" r:id="rId134"/>
    <p:sldId id="665" r:id="rId135"/>
    <p:sldId id="604" r:id="rId136"/>
    <p:sldId id="605" r:id="rId137"/>
    <p:sldId id="606" r:id="rId138"/>
    <p:sldId id="607" r:id="rId139"/>
    <p:sldId id="608" r:id="rId140"/>
    <p:sldId id="666" r:id="rId141"/>
    <p:sldId id="667" r:id="rId142"/>
    <p:sldId id="668" r:id="rId143"/>
    <p:sldId id="669" r:id="rId144"/>
    <p:sldId id="670" r:id="rId145"/>
    <p:sldId id="610" r:id="rId146"/>
    <p:sldId id="611" r:id="rId147"/>
    <p:sldId id="612" r:id="rId148"/>
    <p:sldId id="613" r:id="rId149"/>
    <p:sldId id="609" r:id="rId150"/>
    <p:sldId id="487" r:id="rId151"/>
    <p:sldId id="489" r:id="rId152"/>
    <p:sldId id="490" r:id="rId153"/>
    <p:sldId id="491" r:id="rId154"/>
    <p:sldId id="614" r:id="rId155"/>
    <p:sldId id="627" r:id="rId156"/>
    <p:sldId id="615" r:id="rId157"/>
    <p:sldId id="616" r:id="rId158"/>
    <p:sldId id="617" r:id="rId159"/>
    <p:sldId id="618" r:id="rId160"/>
    <p:sldId id="619" r:id="rId161"/>
    <p:sldId id="620" r:id="rId162"/>
    <p:sldId id="621" r:id="rId163"/>
    <p:sldId id="622" r:id="rId164"/>
    <p:sldId id="628" r:id="rId165"/>
    <p:sldId id="630" r:id="rId166"/>
    <p:sldId id="629" r:id="rId167"/>
    <p:sldId id="631" r:id="rId168"/>
    <p:sldId id="632" r:id="rId169"/>
    <p:sldId id="623" r:id="rId170"/>
    <p:sldId id="624" r:id="rId171"/>
    <p:sldId id="625" r:id="rId172"/>
    <p:sldId id="634" r:id="rId173"/>
    <p:sldId id="633" r:id="rId174"/>
    <p:sldId id="635" r:id="rId175"/>
    <p:sldId id="636" r:id="rId176"/>
    <p:sldId id="626" r:id="rId177"/>
    <p:sldId id="671" r:id="rId178"/>
    <p:sldId id="672" r:id="rId179"/>
    <p:sldId id="673" r:id="rId180"/>
    <p:sldId id="674" r:id="rId181"/>
    <p:sldId id="675" r:id="rId182"/>
    <p:sldId id="492" r:id="rId183"/>
    <p:sldId id="493" r:id="rId184"/>
    <p:sldId id="494" r:id="rId185"/>
    <p:sldId id="711" r:id="rId186"/>
    <p:sldId id="712" r:id="rId187"/>
    <p:sldId id="713" r:id="rId188"/>
    <p:sldId id="714" r:id="rId189"/>
    <p:sldId id="715" r:id="rId190"/>
    <p:sldId id="716" r:id="rId191"/>
    <p:sldId id="717" r:id="rId192"/>
    <p:sldId id="719" r:id="rId193"/>
    <p:sldId id="718" r:id="rId194"/>
    <p:sldId id="720" r:id="rId195"/>
    <p:sldId id="721" r:id="rId196"/>
    <p:sldId id="722" r:id="rId197"/>
    <p:sldId id="495" r:id="rId198"/>
    <p:sldId id="693" r:id="rId199"/>
    <p:sldId id="694" r:id="rId200"/>
    <p:sldId id="695" r:id="rId201"/>
    <p:sldId id="696" r:id="rId202"/>
    <p:sldId id="697" r:id="rId203"/>
    <p:sldId id="698" r:id="rId204"/>
    <p:sldId id="496" r:id="rId205"/>
    <p:sldId id="497" r:id="rId206"/>
    <p:sldId id="500" r:id="rId207"/>
    <p:sldId id="522" r:id="rId208"/>
    <p:sldId id="523" r:id="rId209"/>
    <p:sldId id="502" r:id="rId210"/>
    <p:sldId id="503" r:id="rId211"/>
    <p:sldId id="504" r:id="rId212"/>
    <p:sldId id="505" r:id="rId213"/>
    <p:sldId id="506" r:id="rId214"/>
    <p:sldId id="507" r:id="rId215"/>
    <p:sldId id="508" r:id="rId216"/>
    <p:sldId id="509" r:id="rId217"/>
    <p:sldId id="679" r:id="rId218"/>
    <p:sldId id="680" r:id="rId219"/>
    <p:sldId id="681" r:id="rId220"/>
    <p:sldId id="684" r:id="rId221"/>
    <p:sldId id="685" r:id="rId222"/>
    <p:sldId id="686" r:id="rId223"/>
    <p:sldId id="682" r:id="rId224"/>
    <p:sldId id="687" r:id="rId225"/>
    <p:sldId id="688" r:id="rId226"/>
    <p:sldId id="510" r:id="rId227"/>
    <p:sldId id="683" r:id="rId228"/>
    <p:sldId id="689" r:id="rId229"/>
    <p:sldId id="511" r:id="rId230"/>
    <p:sldId id="512" r:id="rId231"/>
    <p:sldId id="513" r:id="rId232"/>
    <p:sldId id="514" r:id="rId233"/>
    <p:sldId id="515" r:id="rId234"/>
    <p:sldId id="516" r:id="rId235"/>
    <p:sldId id="517" r:id="rId236"/>
    <p:sldId id="518" r:id="rId237"/>
    <p:sldId id="519" r:id="rId238"/>
    <p:sldId id="520" r:id="rId239"/>
    <p:sldId id="521" r:id="rId240"/>
    <p:sldId id="524" r:id="rId241"/>
    <p:sldId id="525" r:id="rId242"/>
    <p:sldId id="526" r:id="rId243"/>
    <p:sldId id="528" r:id="rId244"/>
    <p:sldId id="529" r:id="rId245"/>
    <p:sldId id="527" r:id="rId246"/>
    <p:sldId id="530" r:id="rId247"/>
    <p:sldId id="531" r:id="rId248"/>
    <p:sldId id="532" r:id="rId249"/>
    <p:sldId id="533" r:id="rId250"/>
    <p:sldId id="534" r:id="rId251"/>
    <p:sldId id="535" r:id="rId252"/>
    <p:sldId id="536" r:id="rId253"/>
    <p:sldId id="537" r:id="rId254"/>
    <p:sldId id="648" r:id="rId255"/>
    <p:sldId id="538" r:id="rId256"/>
    <p:sldId id="723" r:id="rId257"/>
    <p:sldId id="724" r:id="rId258"/>
    <p:sldId id="539" r:id="rId259"/>
    <p:sldId id="540" r:id="rId260"/>
    <p:sldId id="541" r:id="rId261"/>
    <p:sldId id="756" r:id="rId262"/>
    <p:sldId id="758" r:id="rId263"/>
    <p:sldId id="757" r:id="rId264"/>
    <p:sldId id="542" r:id="rId265"/>
    <p:sldId id="543" r:id="rId266"/>
    <p:sldId id="544" r:id="rId267"/>
    <p:sldId id="545" r:id="rId268"/>
    <p:sldId id="546" r:id="rId269"/>
    <p:sldId id="547" r:id="rId270"/>
    <p:sldId id="548" r:id="rId271"/>
    <p:sldId id="549" r:id="rId272"/>
    <p:sldId id="550" r:id="rId273"/>
    <p:sldId id="551" r:id="rId274"/>
    <p:sldId id="552" r:id="rId275"/>
    <p:sldId id="553" r:id="rId276"/>
    <p:sldId id="554" r:id="rId277"/>
    <p:sldId id="699" r:id="rId278"/>
    <p:sldId id="700" r:id="rId279"/>
    <p:sldId id="555" r:id="rId280"/>
    <p:sldId id="556" r:id="rId281"/>
    <p:sldId id="557" r:id="rId282"/>
    <p:sldId id="702" r:id="rId283"/>
    <p:sldId id="558" r:id="rId284"/>
    <p:sldId id="692" r:id="rId285"/>
    <p:sldId id="701" r:id="rId286"/>
    <p:sldId id="559" r:id="rId287"/>
    <p:sldId id="560" r:id="rId288"/>
    <p:sldId id="561" r:id="rId289"/>
    <p:sldId id="690" r:id="rId290"/>
    <p:sldId id="691" r:id="rId291"/>
    <p:sldId id="562" r:id="rId292"/>
    <p:sldId id="704" r:id="rId293"/>
    <p:sldId id="705" r:id="rId294"/>
    <p:sldId id="703" r:id="rId295"/>
    <p:sldId id="706" r:id="rId296"/>
    <p:sldId id="707" r:id="rId297"/>
    <p:sldId id="708" r:id="rId298"/>
    <p:sldId id="709" r:id="rId299"/>
    <p:sldId id="563" r:id="rId300"/>
    <p:sldId id="564" r:id="rId301"/>
    <p:sldId id="565" r:id="rId302"/>
    <p:sldId id="566" r:id="rId303"/>
    <p:sldId id="567" r:id="rId304"/>
    <p:sldId id="568" r:id="rId305"/>
    <p:sldId id="569" r:id="rId306"/>
    <p:sldId id="570" r:id="rId307"/>
    <p:sldId id="710" r:id="rId308"/>
    <p:sldId id="571" r:id="rId309"/>
    <p:sldId id="572" r:id="rId310"/>
    <p:sldId id="573" r:id="rId311"/>
    <p:sldId id="574" r:id="rId312"/>
    <p:sldId id="575" r:id="rId313"/>
    <p:sldId id="576" r:id="rId314"/>
    <p:sldId id="725" r:id="rId315"/>
    <p:sldId id="726" r:id="rId316"/>
    <p:sldId id="727" r:id="rId317"/>
    <p:sldId id="728" r:id="rId318"/>
    <p:sldId id="729" r:id="rId319"/>
    <p:sldId id="730" r:id="rId320"/>
    <p:sldId id="732" r:id="rId321"/>
    <p:sldId id="737" r:id="rId322"/>
    <p:sldId id="738" r:id="rId323"/>
    <p:sldId id="731" r:id="rId324"/>
    <p:sldId id="733" r:id="rId325"/>
    <p:sldId id="734" r:id="rId326"/>
    <p:sldId id="735" r:id="rId327"/>
    <p:sldId id="742" r:id="rId328"/>
    <p:sldId id="741" r:id="rId329"/>
    <p:sldId id="736" r:id="rId330"/>
    <p:sldId id="739" r:id="rId331"/>
    <p:sldId id="740" r:id="rId332"/>
    <p:sldId id="753" r:id="rId333"/>
    <p:sldId id="754" r:id="rId334"/>
    <p:sldId id="755" r:id="rId335"/>
    <p:sldId id="743" r:id="rId336"/>
    <p:sldId id="747" r:id="rId337"/>
    <p:sldId id="748" r:id="rId338"/>
    <p:sldId id="749" r:id="rId339"/>
    <p:sldId id="750" r:id="rId340"/>
    <p:sldId id="751" r:id="rId341"/>
    <p:sldId id="752" r:id="rId342"/>
    <p:sldId id="759" r:id="rId343"/>
    <p:sldId id="760" r:id="rId344"/>
    <p:sldId id="761" r:id="rId345"/>
    <p:sldId id="762" r:id="rId346"/>
    <p:sldId id="763" r:id="rId347"/>
    <p:sldId id="339" r:id="rId348"/>
    <p:sldId id="340" r:id="rId349"/>
  </p:sldIdLst>
  <p:sldSz cx="9144000" cy="6858000" type="screen4x3"/>
  <p:notesSz cx="6858000" cy="9144000"/>
  <p:custDataLst>
    <p:tags r:id="rId3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772DA9-D089-44A1-850E-9A0DACB3690A}">
          <p14:sldIdLst>
            <p14:sldId id="316"/>
            <p14:sldId id="256"/>
            <p14:sldId id="371"/>
            <p14:sldId id="647"/>
            <p14:sldId id="499"/>
            <p14:sldId id="435"/>
            <p14:sldId id="436"/>
            <p14:sldId id="372"/>
            <p14:sldId id="437"/>
            <p14:sldId id="438"/>
            <p14:sldId id="439"/>
            <p14:sldId id="440"/>
            <p14:sldId id="441"/>
            <p14:sldId id="442"/>
            <p14:sldId id="383"/>
            <p14:sldId id="443"/>
            <p14:sldId id="451"/>
            <p14:sldId id="452"/>
            <p14:sldId id="386"/>
            <p14:sldId id="444"/>
            <p14:sldId id="446"/>
            <p14:sldId id="445"/>
            <p14:sldId id="388"/>
            <p14:sldId id="389"/>
            <p14:sldId id="447"/>
            <p14:sldId id="448"/>
            <p14:sldId id="449"/>
            <p14:sldId id="434"/>
            <p14:sldId id="378"/>
            <p14:sldId id="379"/>
            <p14:sldId id="380"/>
            <p14:sldId id="381"/>
            <p14:sldId id="382"/>
            <p14:sldId id="384"/>
            <p14:sldId id="385"/>
            <p14:sldId id="390"/>
            <p14:sldId id="450"/>
            <p14:sldId id="454"/>
            <p14:sldId id="455"/>
            <p14:sldId id="456"/>
            <p14:sldId id="457"/>
            <p14:sldId id="453"/>
            <p14:sldId id="373"/>
            <p14:sldId id="374"/>
            <p14:sldId id="458"/>
            <p14:sldId id="459"/>
            <p14:sldId id="260"/>
            <p14:sldId id="460"/>
            <p14:sldId id="376"/>
            <p14:sldId id="461"/>
            <p14:sldId id="462"/>
            <p14:sldId id="463"/>
            <p14:sldId id="264"/>
            <p14:sldId id="265"/>
            <p14:sldId id="266"/>
            <p14:sldId id="464"/>
            <p14:sldId id="465"/>
            <p14:sldId id="466"/>
          </p14:sldIdLst>
        </p14:section>
        <p14:section name="Default Section" id="{6D898EDA-2E66-4393-A81E-513A091A019C}">
          <p14:sldIdLst>
            <p14:sldId id="261"/>
            <p14:sldId id="262"/>
            <p14:sldId id="267"/>
            <p14:sldId id="474"/>
            <p14:sldId id="468"/>
            <p14:sldId id="469"/>
            <p14:sldId id="268"/>
            <p14:sldId id="637"/>
            <p14:sldId id="638"/>
            <p14:sldId id="639"/>
            <p14:sldId id="640"/>
            <p14:sldId id="641"/>
            <p14:sldId id="642"/>
            <p14:sldId id="643"/>
            <p14:sldId id="644"/>
            <p14:sldId id="646"/>
            <p14:sldId id="645"/>
            <p14:sldId id="744"/>
            <p14:sldId id="745"/>
            <p14:sldId id="746"/>
            <p14:sldId id="649"/>
            <p14:sldId id="650"/>
            <p14:sldId id="651"/>
            <p14:sldId id="652"/>
            <p14:sldId id="653"/>
            <p14:sldId id="654"/>
            <p14:sldId id="655"/>
            <p14:sldId id="481"/>
            <p14:sldId id="272"/>
            <p14:sldId id="482"/>
            <p14:sldId id="484"/>
            <p14:sldId id="483"/>
            <p14:sldId id="485"/>
            <p14:sldId id="577"/>
            <p14:sldId id="592"/>
            <p14:sldId id="593"/>
            <p14:sldId id="594"/>
            <p14:sldId id="595"/>
            <p14:sldId id="596"/>
            <p14:sldId id="597"/>
            <p14:sldId id="598"/>
            <p14:sldId id="486"/>
            <p14:sldId id="578"/>
            <p14:sldId id="583"/>
            <p14:sldId id="579"/>
            <p14:sldId id="580"/>
            <p14:sldId id="581"/>
            <p14:sldId id="582"/>
            <p14:sldId id="584"/>
            <p14:sldId id="588"/>
            <p14:sldId id="589"/>
            <p14:sldId id="602"/>
            <p14:sldId id="676"/>
            <p14:sldId id="677"/>
            <p14:sldId id="590"/>
            <p14:sldId id="591"/>
            <p14:sldId id="585"/>
            <p14:sldId id="586"/>
            <p14:sldId id="587"/>
            <p14:sldId id="599"/>
            <p14:sldId id="656"/>
            <p14:sldId id="658"/>
            <p14:sldId id="659"/>
            <p14:sldId id="660"/>
            <p14:sldId id="600"/>
            <p14:sldId id="661"/>
            <p14:sldId id="662"/>
            <p14:sldId id="663"/>
            <p14:sldId id="657"/>
            <p14:sldId id="601"/>
            <p14:sldId id="603"/>
            <p14:sldId id="664"/>
            <p14:sldId id="665"/>
            <p14:sldId id="604"/>
            <p14:sldId id="605"/>
            <p14:sldId id="606"/>
            <p14:sldId id="607"/>
            <p14:sldId id="608"/>
            <p14:sldId id="666"/>
            <p14:sldId id="667"/>
            <p14:sldId id="668"/>
            <p14:sldId id="669"/>
            <p14:sldId id="670"/>
            <p14:sldId id="610"/>
            <p14:sldId id="611"/>
            <p14:sldId id="612"/>
            <p14:sldId id="613"/>
            <p14:sldId id="609"/>
            <p14:sldId id="487"/>
            <p14:sldId id="489"/>
            <p14:sldId id="490"/>
            <p14:sldId id="491"/>
            <p14:sldId id="614"/>
            <p14:sldId id="627"/>
            <p14:sldId id="615"/>
            <p14:sldId id="616"/>
            <p14:sldId id="617"/>
            <p14:sldId id="618"/>
            <p14:sldId id="619"/>
            <p14:sldId id="620"/>
            <p14:sldId id="621"/>
            <p14:sldId id="622"/>
            <p14:sldId id="628"/>
            <p14:sldId id="630"/>
            <p14:sldId id="629"/>
            <p14:sldId id="631"/>
            <p14:sldId id="632"/>
            <p14:sldId id="623"/>
            <p14:sldId id="624"/>
            <p14:sldId id="625"/>
            <p14:sldId id="634"/>
            <p14:sldId id="633"/>
            <p14:sldId id="635"/>
            <p14:sldId id="636"/>
            <p14:sldId id="626"/>
            <p14:sldId id="671"/>
            <p14:sldId id="672"/>
            <p14:sldId id="673"/>
            <p14:sldId id="674"/>
            <p14:sldId id="675"/>
            <p14:sldId id="492"/>
            <p14:sldId id="493"/>
            <p14:sldId id="494"/>
            <p14:sldId id="711"/>
            <p14:sldId id="712"/>
            <p14:sldId id="713"/>
            <p14:sldId id="714"/>
            <p14:sldId id="715"/>
            <p14:sldId id="716"/>
            <p14:sldId id="717"/>
            <p14:sldId id="719"/>
            <p14:sldId id="718"/>
            <p14:sldId id="720"/>
            <p14:sldId id="721"/>
            <p14:sldId id="722"/>
            <p14:sldId id="495"/>
            <p14:sldId id="693"/>
            <p14:sldId id="694"/>
            <p14:sldId id="695"/>
            <p14:sldId id="696"/>
            <p14:sldId id="697"/>
            <p14:sldId id="698"/>
            <p14:sldId id="496"/>
            <p14:sldId id="497"/>
            <p14:sldId id="500"/>
            <p14:sldId id="522"/>
            <p14:sldId id="523"/>
            <p14:sldId id="502"/>
            <p14:sldId id="503"/>
            <p14:sldId id="504"/>
            <p14:sldId id="505"/>
            <p14:sldId id="506"/>
            <p14:sldId id="507"/>
            <p14:sldId id="508"/>
            <p14:sldId id="509"/>
            <p14:sldId id="679"/>
            <p14:sldId id="680"/>
            <p14:sldId id="681"/>
            <p14:sldId id="684"/>
            <p14:sldId id="685"/>
            <p14:sldId id="686"/>
            <p14:sldId id="682"/>
            <p14:sldId id="687"/>
            <p14:sldId id="688"/>
            <p14:sldId id="510"/>
            <p14:sldId id="683"/>
            <p14:sldId id="689"/>
            <p14:sldId id="511"/>
            <p14:sldId id="512"/>
            <p14:sldId id="513"/>
            <p14:sldId id="514"/>
            <p14:sldId id="515"/>
            <p14:sldId id="516"/>
            <p14:sldId id="517"/>
            <p14:sldId id="518"/>
            <p14:sldId id="519"/>
            <p14:sldId id="520"/>
            <p14:sldId id="521"/>
            <p14:sldId id="524"/>
            <p14:sldId id="525"/>
            <p14:sldId id="526"/>
            <p14:sldId id="528"/>
            <p14:sldId id="529"/>
            <p14:sldId id="527"/>
            <p14:sldId id="530"/>
            <p14:sldId id="531"/>
            <p14:sldId id="532"/>
            <p14:sldId id="533"/>
            <p14:sldId id="534"/>
            <p14:sldId id="535"/>
            <p14:sldId id="536"/>
            <p14:sldId id="537"/>
            <p14:sldId id="648"/>
            <p14:sldId id="538"/>
            <p14:sldId id="723"/>
            <p14:sldId id="724"/>
            <p14:sldId id="539"/>
            <p14:sldId id="540"/>
            <p14:sldId id="541"/>
            <p14:sldId id="756"/>
            <p14:sldId id="758"/>
            <p14:sldId id="757"/>
            <p14:sldId id="542"/>
            <p14:sldId id="543"/>
            <p14:sldId id="544"/>
            <p14:sldId id="545"/>
            <p14:sldId id="546"/>
            <p14:sldId id="547"/>
            <p14:sldId id="548"/>
            <p14:sldId id="549"/>
            <p14:sldId id="550"/>
            <p14:sldId id="551"/>
            <p14:sldId id="552"/>
            <p14:sldId id="553"/>
            <p14:sldId id="554"/>
            <p14:sldId id="699"/>
            <p14:sldId id="700"/>
            <p14:sldId id="555"/>
            <p14:sldId id="556"/>
            <p14:sldId id="557"/>
            <p14:sldId id="702"/>
            <p14:sldId id="558"/>
            <p14:sldId id="692"/>
            <p14:sldId id="701"/>
            <p14:sldId id="559"/>
            <p14:sldId id="560"/>
            <p14:sldId id="561"/>
            <p14:sldId id="690"/>
            <p14:sldId id="691"/>
            <p14:sldId id="562"/>
            <p14:sldId id="704"/>
            <p14:sldId id="705"/>
            <p14:sldId id="703"/>
            <p14:sldId id="706"/>
            <p14:sldId id="707"/>
            <p14:sldId id="708"/>
            <p14:sldId id="709"/>
            <p14:sldId id="563"/>
            <p14:sldId id="564"/>
            <p14:sldId id="565"/>
            <p14:sldId id="566"/>
            <p14:sldId id="567"/>
            <p14:sldId id="568"/>
            <p14:sldId id="569"/>
            <p14:sldId id="570"/>
            <p14:sldId id="710"/>
            <p14:sldId id="571"/>
            <p14:sldId id="572"/>
            <p14:sldId id="573"/>
            <p14:sldId id="574"/>
            <p14:sldId id="575"/>
            <p14:sldId id="576"/>
            <p14:sldId id="725"/>
            <p14:sldId id="726"/>
            <p14:sldId id="727"/>
            <p14:sldId id="728"/>
            <p14:sldId id="729"/>
            <p14:sldId id="730"/>
            <p14:sldId id="732"/>
            <p14:sldId id="737"/>
            <p14:sldId id="738"/>
            <p14:sldId id="731"/>
            <p14:sldId id="733"/>
            <p14:sldId id="734"/>
            <p14:sldId id="735"/>
            <p14:sldId id="742"/>
            <p14:sldId id="741"/>
            <p14:sldId id="736"/>
            <p14:sldId id="739"/>
            <p14:sldId id="740"/>
            <p14:sldId id="753"/>
            <p14:sldId id="754"/>
            <p14:sldId id="755"/>
            <p14:sldId id="743"/>
            <p14:sldId id="747"/>
            <p14:sldId id="748"/>
            <p14:sldId id="749"/>
            <p14:sldId id="750"/>
            <p14:sldId id="751"/>
            <p14:sldId id="752"/>
            <p14:sldId id="759"/>
            <p14:sldId id="760"/>
            <p14:sldId id="761"/>
            <p14:sldId id="762"/>
            <p14:sldId id="763"/>
            <p14:sldId id="339"/>
            <p14:sldId id="340"/>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94404" autoAdjust="0"/>
  </p:normalViewPr>
  <p:slideViewPr>
    <p:cSldViewPr snapToGrid="0" snapToObjects="1" showGuides="1">
      <p:cViewPr varScale="1">
        <p:scale>
          <a:sx n="62" d="100"/>
          <a:sy n="62" d="100"/>
        </p:scale>
        <p:origin x="1572" y="268"/>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72544"/>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tableStyles" Target="tableStyle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notesMaster" Target="notesMasters/notesMaster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handoutMaster" Target="handoutMasters/handoutMaster1.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tags" Target="tags/tag1.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commentAuthors" Target="commentAuthors.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presProps" Target="presProps.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viewProps" Target="viewProp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theme" Target="theme/theme1.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s>
</file>

<file path=ppt/diagrams/_rels/data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ata11.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212.svg"/><Relationship Id="rId4" Type="http://schemas.openxmlformats.org/officeDocument/2006/relationships/image" Target="../media/image206.svg"/><Relationship Id="rId9" Type="http://schemas.openxmlformats.org/officeDocument/2006/relationships/image" Target="../media/image211.png"/></Relationships>
</file>

<file path=ppt/diagrams/_rels/data1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100.png"/><Relationship Id="rId7" Type="http://schemas.openxmlformats.org/officeDocument/2006/relationships/image" Target="../media/image226.png"/><Relationship Id="rId12" Type="http://schemas.openxmlformats.org/officeDocument/2006/relationships/image" Target="../media/image231.sv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225.svg"/><Relationship Id="rId11" Type="http://schemas.openxmlformats.org/officeDocument/2006/relationships/image" Target="../media/image230.png"/><Relationship Id="rId5" Type="http://schemas.openxmlformats.org/officeDocument/2006/relationships/image" Target="../media/image224.png"/><Relationship Id="rId10" Type="http://schemas.openxmlformats.org/officeDocument/2006/relationships/image" Target="../media/image229.svg"/><Relationship Id="rId4" Type="http://schemas.openxmlformats.org/officeDocument/2006/relationships/image" Target="../media/image101.svg"/><Relationship Id="rId9" Type="http://schemas.openxmlformats.org/officeDocument/2006/relationships/image" Target="../media/image228.png"/></Relationships>
</file>

<file path=ppt/diagrams/_rels/data13.xml.rels><?xml version="1.0" encoding="UTF-8" standalone="yes"?>
<Relationships xmlns="http://schemas.openxmlformats.org/package/2006/relationships"><Relationship Id="rId8" Type="http://schemas.openxmlformats.org/officeDocument/2006/relationships/image" Target="../media/image242.svg"/><Relationship Id="rId3" Type="http://schemas.openxmlformats.org/officeDocument/2006/relationships/image" Target="../media/image102.png"/><Relationship Id="rId7" Type="http://schemas.openxmlformats.org/officeDocument/2006/relationships/image" Target="../media/image241.png"/><Relationship Id="rId2" Type="http://schemas.openxmlformats.org/officeDocument/2006/relationships/image" Target="../media/image238.svg"/><Relationship Id="rId1" Type="http://schemas.openxmlformats.org/officeDocument/2006/relationships/image" Target="../media/image237.png"/><Relationship Id="rId6" Type="http://schemas.openxmlformats.org/officeDocument/2006/relationships/image" Target="../media/image240.svg"/><Relationship Id="rId5" Type="http://schemas.openxmlformats.org/officeDocument/2006/relationships/image" Target="../media/image239.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s>
</file>

<file path=ppt/diagrams/_rels/data14.xml.rels><?xml version="1.0" encoding="UTF-8" standalone="yes"?>
<Relationships xmlns="http://schemas.openxmlformats.org/package/2006/relationships"><Relationship Id="rId8" Type="http://schemas.openxmlformats.org/officeDocument/2006/relationships/image" Target="../media/image254.sv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svg"/><Relationship Id="rId1" Type="http://schemas.openxmlformats.org/officeDocument/2006/relationships/image" Target="../media/image247.png"/><Relationship Id="rId6" Type="http://schemas.openxmlformats.org/officeDocument/2006/relationships/image" Target="../media/image252.svg"/><Relationship Id="rId5" Type="http://schemas.openxmlformats.org/officeDocument/2006/relationships/image" Target="../media/image251.png"/><Relationship Id="rId10" Type="http://schemas.openxmlformats.org/officeDocument/2006/relationships/image" Target="../media/image256.svg"/><Relationship Id="rId4" Type="http://schemas.openxmlformats.org/officeDocument/2006/relationships/image" Target="../media/image250.svg"/><Relationship Id="rId9" Type="http://schemas.openxmlformats.org/officeDocument/2006/relationships/image" Target="../media/image255.png"/></Relationships>
</file>

<file path=ppt/diagrams/_rels/data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3.svg"/></Relationships>
</file>

<file path=ppt/diagrams/_rels/data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0.png"/><Relationship Id="rId7"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5.svg"/><Relationship Id="rId4" Type="http://schemas.openxmlformats.org/officeDocument/2006/relationships/image" Target="../media/image71.svg"/><Relationship Id="rId9" Type="http://schemas.openxmlformats.org/officeDocument/2006/relationships/image" Target="../media/image84.png"/></Relationships>
</file>

<file path=ppt/diagrams/_rels/data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94.png"/><Relationship Id="rId7" Type="http://schemas.openxmlformats.org/officeDocument/2006/relationships/image" Target="../media/image7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83.svg"/><Relationship Id="rId4" Type="http://schemas.openxmlformats.org/officeDocument/2006/relationships/image" Target="../media/image95.svg"/><Relationship Id="rId9" Type="http://schemas.openxmlformats.org/officeDocument/2006/relationships/image" Target="../media/image8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10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212.svg"/><Relationship Id="rId4" Type="http://schemas.openxmlformats.org/officeDocument/2006/relationships/image" Target="../media/image206.svg"/><Relationship Id="rId9" Type="http://schemas.openxmlformats.org/officeDocument/2006/relationships/image" Target="../media/image211.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100.png"/><Relationship Id="rId7" Type="http://schemas.openxmlformats.org/officeDocument/2006/relationships/image" Target="../media/image226.png"/><Relationship Id="rId12" Type="http://schemas.openxmlformats.org/officeDocument/2006/relationships/image" Target="../media/image231.sv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225.svg"/><Relationship Id="rId11" Type="http://schemas.openxmlformats.org/officeDocument/2006/relationships/image" Target="../media/image230.png"/><Relationship Id="rId5" Type="http://schemas.openxmlformats.org/officeDocument/2006/relationships/image" Target="../media/image224.png"/><Relationship Id="rId10" Type="http://schemas.openxmlformats.org/officeDocument/2006/relationships/image" Target="../media/image229.svg"/><Relationship Id="rId4" Type="http://schemas.openxmlformats.org/officeDocument/2006/relationships/image" Target="../media/image101.svg"/><Relationship Id="rId9" Type="http://schemas.openxmlformats.org/officeDocument/2006/relationships/image" Target="../media/image228.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242.svg"/><Relationship Id="rId3" Type="http://schemas.openxmlformats.org/officeDocument/2006/relationships/image" Target="../media/image102.png"/><Relationship Id="rId7" Type="http://schemas.openxmlformats.org/officeDocument/2006/relationships/image" Target="../media/image241.png"/><Relationship Id="rId2" Type="http://schemas.openxmlformats.org/officeDocument/2006/relationships/image" Target="../media/image238.svg"/><Relationship Id="rId1" Type="http://schemas.openxmlformats.org/officeDocument/2006/relationships/image" Target="../media/image237.png"/><Relationship Id="rId6" Type="http://schemas.openxmlformats.org/officeDocument/2006/relationships/image" Target="../media/image240.svg"/><Relationship Id="rId5" Type="http://schemas.openxmlformats.org/officeDocument/2006/relationships/image" Target="../media/image239.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254.sv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svg"/><Relationship Id="rId1" Type="http://schemas.openxmlformats.org/officeDocument/2006/relationships/image" Target="../media/image247.png"/><Relationship Id="rId6" Type="http://schemas.openxmlformats.org/officeDocument/2006/relationships/image" Target="../media/image252.svg"/><Relationship Id="rId5" Type="http://schemas.openxmlformats.org/officeDocument/2006/relationships/image" Target="../media/image251.png"/><Relationship Id="rId10" Type="http://schemas.openxmlformats.org/officeDocument/2006/relationships/image" Target="../media/image256.svg"/><Relationship Id="rId4" Type="http://schemas.openxmlformats.org/officeDocument/2006/relationships/image" Target="../media/image250.svg"/><Relationship Id="rId9" Type="http://schemas.openxmlformats.org/officeDocument/2006/relationships/image" Target="../media/image25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0.png"/><Relationship Id="rId7"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85.svg"/><Relationship Id="rId4" Type="http://schemas.openxmlformats.org/officeDocument/2006/relationships/image" Target="../media/image71.svg"/><Relationship Id="rId9" Type="http://schemas.openxmlformats.org/officeDocument/2006/relationships/image" Target="../media/image8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94.png"/><Relationship Id="rId7" Type="http://schemas.openxmlformats.org/officeDocument/2006/relationships/image" Target="../media/image7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83.svg"/><Relationship Id="rId4" Type="http://schemas.openxmlformats.org/officeDocument/2006/relationships/image" Target="../media/image95.svg"/><Relationship Id="rId9"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D0180-902F-4D33-AA27-2964AB5EF21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4516D11-8048-448A-AF2A-947140683F8B}">
      <dgm:prSet/>
      <dgm:spPr/>
      <dgm:t>
        <a:bodyPr/>
        <a:lstStyle/>
        <a:p>
          <a:pPr>
            <a:lnSpc>
              <a:spcPct val="100000"/>
            </a:lnSpc>
          </a:pPr>
          <a:r>
            <a:rPr lang="en-US" b="0"/>
            <a:t>Rendering Time: This is the time taken by the browser to parse and render the response received from the server. </a:t>
          </a:r>
          <a:endParaRPr lang="en-US"/>
        </a:p>
      </dgm:t>
    </dgm:pt>
    <dgm:pt modelId="{F2BD5627-A12F-42AC-BDD6-5FFBC84C755F}" type="parTrans" cxnId="{0DE66E43-9FB2-4AEA-B759-BEB4CDB71663}">
      <dgm:prSet/>
      <dgm:spPr/>
      <dgm:t>
        <a:bodyPr/>
        <a:lstStyle/>
        <a:p>
          <a:endParaRPr lang="en-US"/>
        </a:p>
      </dgm:t>
    </dgm:pt>
    <dgm:pt modelId="{CDCB2CAD-0F14-47A9-BB02-6DE5867CBE3E}" type="sibTrans" cxnId="{0DE66E43-9FB2-4AEA-B759-BEB4CDB71663}">
      <dgm:prSet/>
      <dgm:spPr/>
      <dgm:t>
        <a:bodyPr/>
        <a:lstStyle/>
        <a:p>
          <a:endParaRPr lang="en-US"/>
        </a:p>
      </dgm:t>
    </dgm:pt>
    <dgm:pt modelId="{BA4AE7EC-2CD7-4523-AF65-3FD811CA8499}">
      <dgm:prSet/>
      <dgm:spPr/>
      <dgm:t>
        <a:bodyPr/>
        <a:lstStyle/>
        <a:p>
          <a:pPr>
            <a:lnSpc>
              <a:spcPct val="100000"/>
            </a:lnSpc>
          </a:pPr>
          <a:r>
            <a:rPr lang="en-US" b="0"/>
            <a:t>This depends on the complexity of the web page, presence of multimedia, presence of JavaScript, and whether the browser needs to generate content. </a:t>
          </a:r>
          <a:endParaRPr lang="en-US"/>
        </a:p>
      </dgm:t>
    </dgm:pt>
    <dgm:pt modelId="{1FD32C1E-6B0A-480B-90F9-03CD5684044D}" type="parTrans" cxnId="{7B600061-1AD6-4F97-A178-58EFF41E68DA}">
      <dgm:prSet/>
      <dgm:spPr/>
      <dgm:t>
        <a:bodyPr/>
        <a:lstStyle/>
        <a:p>
          <a:endParaRPr lang="en-US"/>
        </a:p>
      </dgm:t>
    </dgm:pt>
    <dgm:pt modelId="{A10F4219-5A4D-4750-90BE-EB6507C3F11D}" type="sibTrans" cxnId="{7B600061-1AD6-4F97-A178-58EFF41E68DA}">
      <dgm:prSet/>
      <dgm:spPr/>
      <dgm:t>
        <a:bodyPr/>
        <a:lstStyle/>
        <a:p>
          <a:endParaRPr lang="en-US"/>
        </a:p>
      </dgm:t>
    </dgm:pt>
    <dgm:pt modelId="{212F1C8F-77AF-41BA-8D8A-6319E647FF88}">
      <dgm:prSet/>
      <dgm:spPr/>
      <dgm:t>
        <a:bodyPr/>
        <a:lstStyle/>
        <a:p>
          <a:pPr>
            <a:lnSpc>
              <a:spcPct val="100000"/>
            </a:lnSpc>
          </a:pPr>
          <a:r>
            <a:rPr lang="en-US" b="0"/>
            <a:t>It also depends on the system load on the user’s device.</a:t>
          </a:r>
          <a:endParaRPr lang="en-US"/>
        </a:p>
      </dgm:t>
    </dgm:pt>
    <dgm:pt modelId="{DEC65EBE-BECB-4DD0-BF2B-F22026AEA361}" type="parTrans" cxnId="{A0B81C4C-58E5-4161-A132-BA0197677450}">
      <dgm:prSet/>
      <dgm:spPr/>
      <dgm:t>
        <a:bodyPr/>
        <a:lstStyle/>
        <a:p>
          <a:endParaRPr lang="en-US"/>
        </a:p>
      </dgm:t>
    </dgm:pt>
    <dgm:pt modelId="{E762FBB6-C47E-4DEB-B916-08A593DDA58F}" type="sibTrans" cxnId="{A0B81C4C-58E5-4161-A132-BA0197677450}">
      <dgm:prSet/>
      <dgm:spPr/>
      <dgm:t>
        <a:bodyPr/>
        <a:lstStyle/>
        <a:p>
          <a:endParaRPr lang="en-US"/>
        </a:p>
      </dgm:t>
    </dgm:pt>
    <dgm:pt modelId="{635E4194-8FFD-4452-A0E8-EB5553441ECF}" type="pres">
      <dgm:prSet presAssocID="{F87D0180-902F-4D33-AA27-2964AB5EF21C}" presName="root" presStyleCnt="0">
        <dgm:presLayoutVars>
          <dgm:dir/>
          <dgm:resizeHandles val="exact"/>
        </dgm:presLayoutVars>
      </dgm:prSet>
      <dgm:spPr/>
    </dgm:pt>
    <dgm:pt modelId="{9C4D04C6-620D-46B9-ABCB-D508F25BE458}" type="pres">
      <dgm:prSet presAssocID="{D4516D11-8048-448A-AF2A-947140683F8B}" presName="compNode" presStyleCnt="0"/>
      <dgm:spPr/>
    </dgm:pt>
    <dgm:pt modelId="{4784150E-05E0-4FE4-81EC-A6DD81E953EE}" type="pres">
      <dgm:prSet presAssocID="{D4516D11-8048-448A-AF2A-947140683F8B}" presName="bgRect" presStyleLbl="bgShp" presStyleIdx="0" presStyleCnt="3"/>
      <dgm:spPr/>
    </dgm:pt>
    <dgm:pt modelId="{D35603B1-7176-4ABF-BB6F-90677B7E551B}" type="pres">
      <dgm:prSet presAssocID="{D4516D11-8048-448A-AF2A-947140683F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33F12EC-8245-4853-A2E5-F2B3E3FD6E18}" type="pres">
      <dgm:prSet presAssocID="{D4516D11-8048-448A-AF2A-947140683F8B}" presName="spaceRect" presStyleCnt="0"/>
      <dgm:spPr/>
    </dgm:pt>
    <dgm:pt modelId="{01CA5932-45BC-4057-B867-29857A35CC23}" type="pres">
      <dgm:prSet presAssocID="{D4516D11-8048-448A-AF2A-947140683F8B}" presName="parTx" presStyleLbl="revTx" presStyleIdx="0" presStyleCnt="3">
        <dgm:presLayoutVars>
          <dgm:chMax val="0"/>
          <dgm:chPref val="0"/>
        </dgm:presLayoutVars>
      </dgm:prSet>
      <dgm:spPr/>
    </dgm:pt>
    <dgm:pt modelId="{BF13D3E0-5D16-4718-9F11-D5FAC2FD227E}" type="pres">
      <dgm:prSet presAssocID="{CDCB2CAD-0F14-47A9-BB02-6DE5867CBE3E}" presName="sibTrans" presStyleCnt="0"/>
      <dgm:spPr/>
    </dgm:pt>
    <dgm:pt modelId="{04EAAC01-60A0-402E-8787-51E6542B102B}" type="pres">
      <dgm:prSet presAssocID="{BA4AE7EC-2CD7-4523-AF65-3FD811CA8499}" presName="compNode" presStyleCnt="0"/>
      <dgm:spPr/>
    </dgm:pt>
    <dgm:pt modelId="{CB239291-8CF5-4E4C-B1E7-DCCCDE49DD69}" type="pres">
      <dgm:prSet presAssocID="{BA4AE7EC-2CD7-4523-AF65-3FD811CA8499}" presName="bgRect" presStyleLbl="bgShp" presStyleIdx="1" presStyleCnt="3"/>
      <dgm:spPr/>
    </dgm:pt>
    <dgm:pt modelId="{E9595E43-9FC0-447F-B34D-618D02ADF0E4}" type="pres">
      <dgm:prSet presAssocID="{BA4AE7EC-2CD7-4523-AF65-3FD811CA84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D97D49A-FC8D-49AF-B9F8-7979465DC18C}" type="pres">
      <dgm:prSet presAssocID="{BA4AE7EC-2CD7-4523-AF65-3FD811CA8499}" presName="spaceRect" presStyleCnt="0"/>
      <dgm:spPr/>
    </dgm:pt>
    <dgm:pt modelId="{CDF25DA5-666F-43D1-B49A-1CF83B69D618}" type="pres">
      <dgm:prSet presAssocID="{BA4AE7EC-2CD7-4523-AF65-3FD811CA8499}" presName="parTx" presStyleLbl="revTx" presStyleIdx="1" presStyleCnt="3">
        <dgm:presLayoutVars>
          <dgm:chMax val="0"/>
          <dgm:chPref val="0"/>
        </dgm:presLayoutVars>
      </dgm:prSet>
      <dgm:spPr/>
    </dgm:pt>
    <dgm:pt modelId="{64208639-A129-44A6-8C51-05B5DD47B5F2}" type="pres">
      <dgm:prSet presAssocID="{A10F4219-5A4D-4750-90BE-EB6507C3F11D}" presName="sibTrans" presStyleCnt="0"/>
      <dgm:spPr/>
    </dgm:pt>
    <dgm:pt modelId="{F675E399-875D-46C5-9C82-1EED2E03C5E3}" type="pres">
      <dgm:prSet presAssocID="{212F1C8F-77AF-41BA-8D8A-6319E647FF88}" presName="compNode" presStyleCnt="0"/>
      <dgm:spPr/>
    </dgm:pt>
    <dgm:pt modelId="{1743580B-D004-4750-A328-75F194202FB3}" type="pres">
      <dgm:prSet presAssocID="{212F1C8F-77AF-41BA-8D8A-6319E647FF88}" presName="bgRect" presStyleLbl="bgShp" presStyleIdx="2" presStyleCnt="3"/>
      <dgm:spPr/>
    </dgm:pt>
    <dgm:pt modelId="{7A716CCF-3980-4425-B689-45A57652CBC8}" type="pres">
      <dgm:prSet presAssocID="{212F1C8F-77AF-41BA-8D8A-6319E647FF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CC6D65DA-2FA5-47CC-B9CF-5CFEC461FE96}" type="pres">
      <dgm:prSet presAssocID="{212F1C8F-77AF-41BA-8D8A-6319E647FF88}" presName="spaceRect" presStyleCnt="0"/>
      <dgm:spPr/>
    </dgm:pt>
    <dgm:pt modelId="{DF4E8FDA-30AE-4BF5-B296-CC03ECCFEFAE}" type="pres">
      <dgm:prSet presAssocID="{212F1C8F-77AF-41BA-8D8A-6319E647FF88}" presName="parTx" presStyleLbl="revTx" presStyleIdx="2" presStyleCnt="3">
        <dgm:presLayoutVars>
          <dgm:chMax val="0"/>
          <dgm:chPref val="0"/>
        </dgm:presLayoutVars>
      </dgm:prSet>
      <dgm:spPr/>
    </dgm:pt>
  </dgm:ptLst>
  <dgm:cxnLst>
    <dgm:cxn modelId="{3A18701A-133A-4282-BB31-53879924565B}" type="presOf" srcId="{F87D0180-902F-4D33-AA27-2964AB5EF21C}" destId="{635E4194-8FFD-4452-A0E8-EB5553441ECF}" srcOrd="0" destOrd="0" presId="urn:microsoft.com/office/officeart/2018/2/layout/IconVerticalSolidList"/>
    <dgm:cxn modelId="{7B600061-1AD6-4F97-A178-58EFF41E68DA}" srcId="{F87D0180-902F-4D33-AA27-2964AB5EF21C}" destId="{BA4AE7EC-2CD7-4523-AF65-3FD811CA8499}" srcOrd="1" destOrd="0" parTransId="{1FD32C1E-6B0A-480B-90F9-03CD5684044D}" sibTransId="{A10F4219-5A4D-4750-90BE-EB6507C3F11D}"/>
    <dgm:cxn modelId="{0DE66E43-9FB2-4AEA-B759-BEB4CDB71663}" srcId="{F87D0180-902F-4D33-AA27-2964AB5EF21C}" destId="{D4516D11-8048-448A-AF2A-947140683F8B}" srcOrd="0" destOrd="0" parTransId="{F2BD5627-A12F-42AC-BDD6-5FFBC84C755F}" sibTransId="{CDCB2CAD-0F14-47A9-BB02-6DE5867CBE3E}"/>
    <dgm:cxn modelId="{A0B81C4C-58E5-4161-A132-BA0197677450}" srcId="{F87D0180-902F-4D33-AA27-2964AB5EF21C}" destId="{212F1C8F-77AF-41BA-8D8A-6319E647FF88}" srcOrd="2" destOrd="0" parTransId="{DEC65EBE-BECB-4DD0-BF2B-F22026AEA361}" sibTransId="{E762FBB6-C47E-4DEB-B916-08A593DDA58F}"/>
    <dgm:cxn modelId="{07FE494E-076D-4427-8CAC-D207DCC3841B}" type="presOf" srcId="{D4516D11-8048-448A-AF2A-947140683F8B}" destId="{01CA5932-45BC-4057-B867-29857A35CC23}" srcOrd="0" destOrd="0" presId="urn:microsoft.com/office/officeart/2018/2/layout/IconVerticalSolidList"/>
    <dgm:cxn modelId="{EF6EFB6F-542F-4E81-838B-65A5974ECE6A}" type="presOf" srcId="{BA4AE7EC-2CD7-4523-AF65-3FD811CA8499}" destId="{CDF25DA5-666F-43D1-B49A-1CF83B69D618}" srcOrd="0" destOrd="0" presId="urn:microsoft.com/office/officeart/2018/2/layout/IconVerticalSolidList"/>
    <dgm:cxn modelId="{41930DB1-F1E4-4E2A-B210-D16E80BF3778}" type="presOf" srcId="{212F1C8F-77AF-41BA-8D8A-6319E647FF88}" destId="{DF4E8FDA-30AE-4BF5-B296-CC03ECCFEFAE}" srcOrd="0" destOrd="0" presId="urn:microsoft.com/office/officeart/2018/2/layout/IconVerticalSolidList"/>
    <dgm:cxn modelId="{CC380AEF-C762-4875-B6CB-3A5644F28876}" type="presParOf" srcId="{635E4194-8FFD-4452-A0E8-EB5553441ECF}" destId="{9C4D04C6-620D-46B9-ABCB-D508F25BE458}" srcOrd="0" destOrd="0" presId="urn:microsoft.com/office/officeart/2018/2/layout/IconVerticalSolidList"/>
    <dgm:cxn modelId="{9B82EA09-C1BF-49C8-9799-523F48F8A2DA}" type="presParOf" srcId="{9C4D04C6-620D-46B9-ABCB-D508F25BE458}" destId="{4784150E-05E0-4FE4-81EC-A6DD81E953EE}" srcOrd="0" destOrd="0" presId="urn:microsoft.com/office/officeart/2018/2/layout/IconVerticalSolidList"/>
    <dgm:cxn modelId="{E5436899-0FDB-4AE7-A465-C82D052BA894}" type="presParOf" srcId="{9C4D04C6-620D-46B9-ABCB-D508F25BE458}" destId="{D35603B1-7176-4ABF-BB6F-90677B7E551B}" srcOrd="1" destOrd="0" presId="urn:microsoft.com/office/officeart/2018/2/layout/IconVerticalSolidList"/>
    <dgm:cxn modelId="{94F01BAF-378B-48D6-8728-315506B69DAC}" type="presParOf" srcId="{9C4D04C6-620D-46B9-ABCB-D508F25BE458}" destId="{E33F12EC-8245-4853-A2E5-F2B3E3FD6E18}" srcOrd="2" destOrd="0" presId="urn:microsoft.com/office/officeart/2018/2/layout/IconVerticalSolidList"/>
    <dgm:cxn modelId="{A10590DB-8682-45FC-A9BE-94E98D911C9A}" type="presParOf" srcId="{9C4D04C6-620D-46B9-ABCB-D508F25BE458}" destId="{01CA5932-45BC-4057-B867-29857A35CC23}" srcOrd="3" destOrd="0" presId="urn:microsoft.com/office/officeart/2018/2/layout/IconVerticalSolidList"/>
    <dgm:cxn modelId="{214D7D03-54EE-40E5-8819-7A9D720408D6}" type="presParOf" srcId="{635E4194-8FFD-4452-A0E8-EB5553441ECF}" destId="{BF13D3E0-5D16-4718-9F11-D5FAC2FD227E}" srcOrd="1" destOrd="0" presId="urn:microsoft.com/office/officeart/2018/2/layout/IconVerticalSolidList"/>
    <dgm:cxn modelId="{929A1DBA-6B61-462D-9AC4-02A9E3DE6487}" type="presParOf" srcId="{635E4194-8FFD-4452-A0E8-EB5553441ECF}" destId="{04EAAC01-60A0-402E-8787-51E6542B102B}" srcOrd="2" destOrd="0" presId="urn:microsoft.com/office/officeart/2018/2/layout/IconVerticalSolidList"/>
    <dgm:cxn modelId="{062D4439-BC5A-412F-9012-485F39662CC4}" type="presParOf" srcId="{04EAAC01-60A0-402E-8787-51E6542B102B}" destId="{CB239291-8CF5-4E4C-B1E7-DCCCDE49DD69}" srcOrd="0" destOrd="0" presId="urn:microsoft.com/office/officeart/2018/2/layout/IconVerticalSolidList"/>
    <dgm:cxn modelId="{3E5654A6-4695-4C7D-A702-8490670ACFCF}" type="presParOf" srcId="{04EAAC01-60A0-402E-8787-51E6542B102B}" destId="{E9595E43-9FC0-447F-B34D-618D02ADF0E4}" srcOrd="1" destOrd="0" presId="urn:microsoft.com/office/officeart/2018/2/layout/IconVerticalSolidList"/>
    <dgm:cxn modelId="{43C66CC7-F57C-4C35-ADAF-870EFF89FB86}" type="presParOf" srcId="{04EAAC01-60A0-402E-8787-51E6542B102B}" destId="{DD97D49A-FC8D-49AF-B9F8-7979465DC18C}" srcOrd="2" destOrd="0" presId="urn:microsoft.com/office/officeart/2018/2/layout/IconVerticalSolidList"/>
    <dgm:cxn modelId="{02271593-7702-4DEB-ABC1-50C57DC8030D}" type="presParOf" srcId="{04EAAC01-60A0-402E-8787-51E6542B102B}" destId="{CDF25DA5-666F-43D1-B49A-1CF83B69D618}" srcOrd="3" destOrd="0" presId="urn:microsoft.com/office/officeart/2018/2/layout/IconVerticalSolidList"/>
    <dgm:cxn modelId="{7C21EF72-79D6-42D0-B49E-68563C494F98}" type="presParOf" srcId="{635E4194-8FFD-4452-A0E8-EB5553441ECF}" destId="{64208639-A129-44A6-8C51-05B5DD47B5F2}" srcOrd="3" destOrd="0" presId="urn:microsoft.com/office/officeart/2018/2/layout/IconVerticalSolidList"/>
    <dgm:cxn modelId="{0FB5C51B-B914-46E3-9539-19E63CCCEEE2}" type="presParOf" srcId="{635E4194-8FFD-4452-A0E8-EB5553441ECF}" destId="{F675E399-875D-46C5-9C82-1EED2E03C5E3}" srcOrd="4" destOrd="0" presId="urn:microsoft.com/office/officeart/2018/2/layout/IconVerticalSolidList"/>
    <dgm:cxn modelId="{E91B77B7-72B5-4BAA-8C27-78212C25F2C9}" type="presParOf" srcId="{F675E399-875D-46C5-9C82-1EED2E03C5E3}" destId="{1743580B-D004-4750-A328-75F194202FB3}" srcOrd="0" destOrd="0" presId="urn:microsoft.com/office/officeart/2018/2/layout/IconVerticalSolidList"/>
    <dgm:cxn modelId="{9D64FC7B-577E-4B94-B5C7-B77FD4481328}" type="presParOf" srcId="{F675E399-875D-46C5-9C82-1EED2E03C5E3}" destId="{7A716CCF-3980-4425-B689-45A57652CBC8}" srcOrd="1" destOrd="0" presId="urn:microsoft.com/office/officeart/2018/2/layout/IconVerticalSolidList"/>
    <dgm:cxn modelId="{C70B8521-1484-4255-AD7A-C2790EBF7CA9}" type="presParOf" srcId="{F675E399-875D-46C5-9C82-1EED2E03C5E3}" destId="{CC6D65DA-2FA5-47CC-B9CF-5CFEC461FE96}" srcOrd="2" destOrd="0" presId="urn:microsoft.com/office/officeart/2018/2/layout/IconVerticalSolidList"/>
    <dgm:cxn modelId="{A020A074-419C-427D-A9C5-7719F6952C65}" type="presParOf" srcId="{F675E399-875D-46C5-9C82-1EED2E03C5E3}" destId="{DF4E8FDA-30AE-4BF5-B296-CC03ECCFEF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EBD8CB-3069-45B1-96B6-559ACB9EBC32}"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2A51169D-2DA8-4E99-B87C-B259697B6557}">
      <dgm:prSet/>
      <dgm:spPr/>
      <dgm:t>
        <a:bodyPr/>
        <a:lstStyle/>
        <a:p>
          <a:pPr>
            <a:lnSpc>
              <a:spcPct val="100000"/>
            </a:lnSpc>
          </a:pPr>
          <a:r>
            <a:rPr lang="en-US" b="0"/>
            <a:t>Apache JMeter is an open-source, pure Java application designed for load and performance testing.</a:t>
          </a:r>
          <a:endParaRPr lang="en-US"/>
        </a:p>
      </dgm:t>
    </dgm:pt>
    <dgm:pt modelId="{645BF111-37CC-4045-964C-74D64029292F}" type="parTrans" cxnId="{ABF04AA8-E35A-4640-884E-A81D97FE9705}">
      <dgm:prSet/>
      <dgm:spPr/>
      <dgm:t>
        <a:bodyPr/>
        <a:lstStyle/>
        <a:p>
          <a:endParaRPr lang="en-US"/>
        </a:p>
      </dgm:t>
    </dgm:pt>
    <dgm:pt modelId="{83CDAFCD-8E4E-491D-AF43-1214600F4831}" type="sibTrans" cxnId="{ABF04AA8-E35A-4640-884E-A81D97FE9705}">
      <dgm:prSet/>
      <dgm:spPr/>
      <dgm:t>
        <a:bodyPr/>
        <a:lstStyle/>
        <a:p>
          <a:endParaRPr lang="en-US"/>
        </a:p>
      </dgm:t>
    </dgm:pt>
    <dgm:pt modelId="{3176DAE4-FA0D-4717-830D-0ECDE9FABB72}">
      <dgm:prSet/>
      <dgm:spPr/>
      <dgm:t>
        <a:bodyPr/>
        <a:lstStyle/>
        <a:p>
          <a:pPr>
            <a:lnSpc>
              <a:spcPct val="100000"/>
            </a:lnSpc>
          </a:pPr>
          <a:r>
            <a:rPr lang="en-US" b="0"/>
            <a:t>Initially developed to test web applications, it has grown into a versatile tool that can simulate heavy loads on a variety of protocols.</a:t>
          </a:r>
          <a:endParaRPr lang="en-US"/>
        </a:p>
      </dgm:t>
    </dgm:pt>
    <dgm:pt modelId="{33ED74C1-1448-4A85-B188-24D17EF44AF3}" type="parTrans" cxnId="{DC0D42DE-4864-454D-B05B-6DB0DBB316F2}">
      <dgm:prSet/>
      <dgm:spPr/>
      <dgm:t>
        <a:bodyPr/>
        <a:lstStyle/>
        <a:p>
          <a:endParaRPr lang="en-US"/>
        </a:p>
      </dgm:t>
    </dgm:pt>
    <dgm:pt modelId="{DFB68FB1-7888-4FBB-8C7B-8C3DB251A0EB}" type="sibTrans" cxnId="{DC0D42DE-4864-454D-B05B-6DB0DBB316F2}">
      <dgm:prSet/>
      <dgm:spPr/>
      <dgm:t>
        <a:bodyPr/>
        <a:lstStyle/>
        <a:p>
          <a:endParaRPr lang="en-US"/>
        </a:p>
      </dgm:t>
    </dgm:pt>
    <dgm:pt modelId="{0745C15B-E084-415A-8EB5-DE7668D3BF68}" type="pres">
      <dgm:prSet presAssocID="{48EBD8CB-3069-45B1-96B6-559ACB9EBC32}" presName="root" presStyleCnt="0">
        <dgm:presLayoutVars>
          <dgm:dir/>
          <dgm:resizeHandles val="exact"/>
        </dgm:presLayoutVars>
      </dgm:prSet>
      <dgm:spPr/>
    </dgm:pt>
    <dgm:pt modelId="{1AE23848-4429-4123-A31D-4CE6F6ABD1AA}" type="pres">
      <dgm:prSet presAssocID="{2A51169D-2DA8-4E99-B87C-B259697B6557}" presName="compNode" presStyleCnt="0"/>
      <dgm:spPr/>
    </dgm:pt>
    <dgm:pt modelId="{845A761D-AD72-4DDD-9824-7F220ACCEDC7}" type="pres">
      <dgm:prSet presAssocID="{2A51169D-2DA8-4E99-B87C-B259697B6557}" presName="bgRect" presStyleLbl="bgShp" presStyleIdx="0" presStyleCnt="2"/>
      <dgm:spPr/>
    </dgm:pt>
    <dgm:pt modelId="{5EC9E123-A67D-4716-91EF-D619787B55C1}" type="pres">
      <dgm:prSet presAssocID="{2A51169D-2DA8-4E99-B87C-B259697B65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6DE211B-14AD-4465-BF4E-4261224B993D}" type="pres">
      <dgm:prSet presAssocID="{2A51169D-2DA8-4E99-B87C-B259697B6557}" presName="spaceRect" presStyleCnt="0"/>
      <dgm:spPr/>
    </dgm:pt>
    <dgm:pt modelId="{11192E69-30AD-4B26-995F-E7352EFD3F9C}" type="pres">
      <dgm:prSet presAssocID="{2A51169D-2DA8-4E99-B87C-B259697B6557}" presName="parTx" presStyleLbl="revTx" presStyleIdx="0" presStyleCnt="2">
        <dgm:presLayoutVars>
          <dgm:chMax val="0"/>
          <dgm:chPref val="0"/>
        </dgm:presLayoutVars>
      </dgm:prSet>
      <dgm:spPr/>
    </dgm:pt>
    <dgm:pt modelId="{BF80D19D-69DF-4C71-980F-1F2B8330291B}" type="pres">
      <dgm:prSet presAssocID="{83CDAFCD-8E4E-491D-AF43-1214600F4831}" presName="sibTrans" presStyleCnt="0"/>
      <dgm:spPr/>
    </dgm:pt>
    <dgm:pt modelId="{35A2591C-46C8-4D5C-A932-B552CA28171C}" type="pres">
      <dgm:prSet presAssocID="{3176DAE4-FA0D-4717-830D-0ECDE9FABB72}" presName="compNode" presStyleCnt="0"/>
      <dgm:spPr/>
    </dgm:pt>
    <dgm:pt modelId="{7D358EAE-16C6-42D5-ACC8-840FFB32FA1E}" type="pres">
      <dgm:prSet presAssocID="{3176DAE4-FA0D-4717-830D-0ECDE9FABB72}" presName="bgRect" presStyleLbl="bgShp" presStyleIdx="1" presStyleCnt="2"/>
      <dgm:spPr/>
    </dgm:pt>
    <dgm:pt modelId="{2EE86ADA-C990-4838-A33F-E8E81F9BE4EA}" type="pres">
      <dgm:prSet presAssocID="{3176DAE4-FA0D-4717-830D-0ECDE9FABB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2105272-8955-431F-9690-C281443DB63F}" type="pres">
      <dgm:prSet presAssocID="{3176DAE4-FA0D-4717-830D-0ECDE9FABB72}" presName="spaceRect" presStyleCnt="0"/>
      <dgm:spPr/>
    </dgm:pt>
    <dgm:pt modelId="{021F2019-42C0-4DD3-B04A-DD27D6DAC90E}" type="pres">
      <dgm:prSet presAssocID="{3176DAE4-FA0D-4717-830D-0ECDE9FABB72}" presName="parTx" presStyleLbl="revTx" presStyleIdx="1" presStyleCnt="2">
        <dgm:presLayoutVars>
          <dgm:chMax val="0"/>
          <dgm:chPref val="0"/>
        </dgm:presLayoutVars>
      </dgm:prSet>
      <dgm:spPr/>
    </dgm:pt>
  </dgm:ptLst>
  <dgm:cxnLst>
    <dgm:cxn modelId="{7BA1016E-3F24-4506-91FC-58D6D40E97D5}" type="presOf" srcId="{48EBD8CB-3069-45B1-96B6-559ACB9EBC32}" destId="{0745C15B-E084-415A-8EB5-DE7668D3BF68}" srcOrd="0" destOrd="0" presId="urn:microsoft.com/office/officeart/2018/2/layout/IconVerticalSolidList"/>
    <dgm:cxn modelId="{ABF04AA8-E35A-4640-884E-A81D97FE9705}" srcId="{48EBD8CB-3069-45B1-96B6-559ACB9EBC32}" destId="{2A51169D-2DA8-4E99-B87C-B259697B6557}" srcOrd="0" destOrd="0" parTransId="{645BF111-37CC-4045-964C-74D64029292F}" sibTransId="{83CDAFCD-8E4E-491D-AF43-1214600F4831}"/>
    <dgm:cxn modelId="{DC0D42DE-4864-454D-B05B-6DB0DBB316F2}" srcId="{48EBD8CB-3069-45B1-96B6-559ACB9EBC32}" destId="{3176DAE4-FA0D-4717-830D-0ECDE9FABB72}" srcOrd="1" destOrd="0" parTransId="{33ED74C1-1448-4A85-B188-24D17EF44AF3}" sibTransId="{DFB68FB1-7888-4FBB-8C7B-8C3DB251A0EB}"/>
    <dgm:cxn modelId="{D7A76AF6-3C40-49F0-BBB7-DDAF6D63EDE8}" type="presOf" srcId="{2A51169D-2DA8-4E99-B87C-B259697B6557}" destId="{11192E69-30AD-4B26-995F-E7352EFD3F9C}" srcOrd="0" destOrd="0" presId="urn:microsoft.com/office/officeart/2018/2/layout/IconVerticalSolidList"/>
    <dgm:cxn modelId="{EB8C86F7-DD9A-4E45-9C9D-510256FEC97D}" type="presOf" srcId="{3176DAE4-FA0D-4717-830D-0ECDE9FABB72}" destId="{021F2019-42C0-4DD3-B04A-DD27D6DAC90E}" srcOrd="0" destOrd="0" presId="urn:microsoft.com/office/officeart/2018/2/layout/IconVerticalSolidList"/>
    <dgm:cxn modelId="{4D81CB4D-8211-45CF-9931-30B82CB60184}" type="presParOf" srcId="{0745C15B-E084-415A-8EB5-DE7668D3BF68}" destId="{1AE23848-4429-4123-A31D-4CE6F6ABD1AA}" srcOrd="0" destOrd="0" presId="urn:microsoft.com/office/officeart/2018/2/layout/IconVerticalSolidList"/>
    <dgm:cxn modelId="{689E0CBD-0154-4E0F-A52D-A3B6F8078DAA}" type="presParOf" srcId="{1AE23848-4429-4123-A31D-4CE6F6ABD1AA}" destId="{845A761D-AD72-4DDD-9824-7F220ACCEDC7}" srcOrd="0" destOrd="0" presId="urn:microsoft.com/office/officeart/2018/2/layout/IconVerticalSolidList"/>
    <dgm:cxn modelId="{1D89D4FD-F053-405E-90B3-EC7024E615CD}" type="presParOf" srcId="{1AE23848-4429-4123-A31D-4CE6F6ABD1AA}" destId="{5EC9E123-A67D-4716-91EF-D619787B55C1}" srcOrd="1" destOrd="0" presId="urn:microsoft.com/office/officeart/2018/2/layout/IconVerticalSolidList"/>
    <dgm:cxn modelId="{FB8F1BF8-4B55-4EB6-BEA2-20D9E509D2AC}" type="presParOf" srcId="{1AE23848-4429-4123-A31D-4CE6F6ABD1AA}" destId="{76DE211B-14AD-4465-BF4E-4261224B993D}" srcOrd="2" destOrd="0" presId="urn:microsoft.com/office/officeart/2018/2/layout/IconVerticalSolidList"/>
    <dgm:cxn modelId="{5F8C8833-BF92-43CD-ADCB-CC9A80A12679}" type="presParOf" srcId="{1AE23848-4429-4123-A31D-4CE6F6ABD1AA}" destId="{11192E69-30AD-4B26-995F-E7352EFD3F9C}" srcOrd="3" destOrd="0" presId="urn:microsoft.com/office/officeart/2018/2/layout/IconVerticalSolidList"/>
    <dgm:cxn modelId="{2B889EB2-27A2-49E5-8695-EF09D275554F}" type="presParOf" srcId="{0745C15B-E084-415A-8EB5-DE7668D3BF68}" destId="{BF80D19D-69DF-4C71-980F-1F2B8330291B}" srcOrd="1" destOrd="0" presId="urn:microsoft.com/office/officeart/2018/2/layout/IconVerticalSolidList"/>
    <dgm:cxn modelId="{DCCD12D5-1D8B-4E52-BD82-D26EDE2637E4}" type="presParOf" srcId="{0745C15B-E084-415A-8EB5-DE7668D3BF68}" destId="{35A2591C-46C8-4D5C-A932-B552CA28171C}" srcOrd="2" destOrd="0" presId="urn:microsoft.com/office/officeart/2018/2/layout/IconVerticalSolidList"/>
    <dgm:cxn modelId="{875094D8-2908-40A0-9A75-43411E157C1B}" type="presParOf" srcId="{35A2591C-46C8-4D5C-A932-B552CA28171C}" destId="{7D358EAE-16C6-42D5-ACC8-840FFB32FA1E}" srcOrd="0" destOrd="0" presId="urn:microsoft.com/office/officeart/2018/2/layout/IconVerticalSolidList"/>
    <dgm:cxn modelId="{63B2270B-93BB-477E-9ED5-A447A83E3C34}" type="presParOf" srcId="{35A2591C-46C8-4D5C-A932-B552CA28171C}" destId="{2EE86ADA-C990-4838-A33F-E8E81F9BE4EA}" srcOrd="1" destOrd="0" presId="urn:microsoft.com/office/officeart/2018/2/layout/IconVerticalSolidList"/>
    <dgm:cxn modelId="{494E89E3-CEF8-446F-9A55-B9E0106CEE02}" type="presParOf" srcId="{35A2591C-46C8-4D5C-A932-B552CA28171C}" destId="{32105272-8955-431F-9690-C281443DB63F}" srcOrd="2" destOrd="0" presId="urn:microsoft.com/office/officeart/2018/2/layout/IconVerticalSolidList"/>
    <dgm:cxn modelId="{8FCE3131-4F6B-43B5-A473-DC30CB9272BC}" type="presParOf" srcId="{35A2591C-46C8-4D5C-A932-B552CA28171C}" destId="{021F2019-42C0-4DD3-B04A-DD27D6DAC9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4AA6E6-A59E-40DD-9265-85AB0154F7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EF215C-9A12-491B-BDFF-9EF60BF45043}">
      <dgm:prSet/>
      <dgm:spPr/>
      <dgm:t>
        <a:bodyPr/>
        <a:lstStyle/>
        <a:p>
          <a:pPr>
            <a:lnSpc>
              <a:spcPct val="100000"/>
            </a:lnSpc>
          </a:pPr>
          <a:r>
            <a:rPr lang="en-US" b="1" i="0" baseline="0"/>
            <a:t>OS Process</a:t>
          </a:r>
          <a:r>
            <a:rPr lang="en-US" b="0" i="0" baseline="0"/>
            <a:t>: run shell commands and capture stdout/stderr.</a:t>
          </a:r>
          <a:endParaRPr lang="en-US"/>
        </a:p>
      </dgm:t>
    </dgm:pt>
    <dgm:pt modelId="{CF1EB327-6927-4EC2-886F-592B79030E80}" type="parTrans" cxnId="{D43EAC9F-683C-4D6B-A941-B08D180D99C8}">
      <dgm:prSet/>
      <dgm:spPr/>
      <dgm:t>
        <a:bodyPr/>
        <a:lstStyle/>
        <a:p>
          <a:endParaRPr lang="en-US"/>
        </a:p>
      </dgm:t>
    </dgm:pt>
    <dgm:pt modelId="{CF7800BA-1E88-4F82-A67A-29C3D3C5859E}" type="sibTrans" cxnId="{D43EAC9F-683C-4D6B-A941-B08D180D99C8}">
      <dgm:prSet/>
      <dgm:spPr/>
      <dgm:t>
        <a:bodyPr/>
        <a:lstStyle/>
        <a:p>
          <a:endParaRPr lang="en-US"/>
        </a:p>
      </dgm:t>
    </dgm:pt>
    <dgm:pt modelId="{27F31B83-4751-441C-A12A-376A5C49516B}">
      <dgm:prSet/>
      <dgm:spPr/>
      <dgm:t>
        <a:bodyPr/>
        <a:lstStyle/>
        <a:p>
          <a:pPr>
            <a:lnSpc>
              <a:spcPct val="100000"/>
            </a:lnSpc>
          </a:pPr>
          <a:r>
            <a:rPr lang="en-US" b="1" i="0" baseline="0"/>
            <a:t>BeanShell / JSR223 Sampler</a:t>
          </a:r>
          <a:r>
            <a:rPr lang="en-US" b="0" i="0" baseline="0"/>
            <a:t>: scriptable requests in BeanShell, Groovy, etc.</a:t>
          </a:r>
          <a:endParaRPr lang="en-US"/>
        </a:p>
      </dgm:t>
    </dgm:pt>
    <dgm:pt modelId="{A5362EC5-418A-42C0-8C5D-A05D8380DC54}" type="parTrans" cxnId="{C5644EF4-E075-482D-812B-B58D3869FAFC}">
      <dgm:prSet/>
      <dgm:spPr/>
      <dgm:t>
        <a:bodyPr/>
        <a:lstStyle/>
        <a:p>
          <a:endParaRPr lang="en-US"/>
        </a:p>
      </dgm:t>
    </dgm:pt>
    <dgm:pt modelId="{F5F25132-E336-4ED9-B411-DA12611525DC}" type="sibTrans" cxnId="{C5644EF4-E075-482D-812B-B58D3869FAFC}">
      <dgm:prSet/>
      <dgm:spPr/>
      <dgm:t>
        <a:bodyPr/>
        <a:lstStyle/>
        <a:p>
          <a:endParaRPr lang="en-US"/>
        </a:p>
      </dgm:t>
    </dgm:pt>
    <dgm:pt modelId="{AF70DCB9-9C22-4D3F-A415-4AD0997065D3}">
      <dgm:prSet/>
      <dgm:spPr/>
      <dgm:t>
        <a:bodyPr/>
        <a:lstStyle/>
        <a:p>
          <a:pPr>
            <a:lnSpc>
              <a:spcPct val="100000"/>
            </a:lnSpc>
          </a:pPr>
          <a:r>
            <a:rPr lang="en-US" b="1" i="0" baseline="0"/>
            <a:t>SMTP Sampler</a:t>
          </a:r>
          <a:r>
            <a:rPr lang="en-US" b="0" i="0" baseline="0"/>
            <a:t>: send emails via SMTP server.</a:t>
          </a:r>
          <a:endParaRPr lang="en-US"/>
        </a:p>
      </dgm:t>
    </dgm:pt>
    <dgm:pt modelId="{B1BC0BE2-45C4-4165-895A-80E4D978569E}" type="parTrans" cxnId="{81B89780-2F49-42D3-80A6-E92411AA0ECC}">
      <dgm:prSet/>
      <dgm:spPr/>
      <dgm:t>
        <a:bodyPr/>
        <a:lstStyle/>
        <a:p>
          <a:endParaRPr lang="en-US"/>
        </a:p>
      </dgm:t>
    </dgm:pt>
    <dgm:pt modelId="{551FCB5E-7E57-4233-B4CF-08284AF4F216}" type="sibTrans" cxnId="{81B89780-2F49-42D3-80A6-E92411AA0ECC}">
      <dgm:prSet/>
      <dgm:spPr/>
      <dgm:t>
        <a:bodyPr/>
        <a:lstStyle/>
        <a:p>
          <a:endParaRPr lang="en-US"/>
        </a:p>
      </dgm:t>
    </dgm:pt>
    <dgm:pt modelId="{B28C60BE-A473-4CFB-AF7F-BED3D9CC99C5}">
      <dgm:prSet/>
      <dgm:spPr/>
      <dgm:t>
        <a:bodyPr/>
        <a:lstStyle/>
        <a:p>
          <a:pPr>
            <a:lnSpc>
              <a:spcPct val="100000"/>
            </a:lnSpc>
          </a:pPr>
          <a:r>
            <a:rPr lang="en-US" b="1" i="0" baseline="0"/>
            <a:t>LDAP Extended Request</a:t>
          </a:r>
          <a:r>
            <a:rPr lang="en-US" b="0" i="0" baseline="0"/>
            <a:t>: test directory services.</a:t>
          </a:r>
          <a:endParaRPr lang="en-US"/>
        </a:p>
      </dgm:t>
    </dgm:pt>
    <dgm:pt modelId="{8E08E119-6B9E-48B7-B206-08D4CDAD5B4B}" type="parTrans" cxnId="{192B23C8-7162-4821-821E-7619546286E3}">
      <dgm:prSet/>
      <dgm:spPr/>
      <dgm:t>
        <a:bodyPr/>
        <a:lstStyle/>
        <a:p>
          <a:endParaRPr lang="en-US"/>
        </a:p>
      </dgm:t>
    </dgm:pt>
    <dgm:pt modelId="{9AA1BF18-8B91-430E-9D01-C9AD0019D9A5}" type="sibTrans" cxnId="{192B23C8-7162-4821-821E-7619546286E3}">
      <dgm:prSet/>
      <dgm:spPr/>
      <dgm:t>
        <a:bodyPr/>
        <a:lstStyle/>
        <a:p>
          <a:endParaRPr lang="en-US"/>
        </a:p>
      </dgm:t>
    </dgm:pt>
    <dgm:pt modelId="{9144E459-5C95-4174-A91B-DAEC19070046}">
      <dgm:prSet/>
      <dgm:spPr/>
      <dgm:t>
        <a:bodyPr/>
        <a:lstStyle/>
        <a:p>
          <a:pPr>
            <a:lnSpc>
              <a:spcPct val="100000"/>
            </a:lnSpc>
          </a:pPr>
          <a:r>
            <a:rPr lang="en-US" b="1" i="0" baseline="0"/>
            <a:t>MongoDB Source (via Plugins)</a:t>
          </a:r>
          <a:r>
            <a:rPr lang="en-US" b="0" i="0" baseline="0"/>
            <a:t>, </a:t>
          </a:r>
          <a:r>
            <a:rPr lang="en-US" b="1" i="0" baseline="0"/>
            <a:t>WebSocket Sampler</a:t>
          </a:r>
          <a:r>
            <a:rPr lang="en-US" b="0" i="0" baseline="0"/>
            <a:t>, </a:t>
          </a:r>
          <a:r>
            <a:rPr lang="en-US" b="1" i="0" baseline="0"/>
            <a:t>MQTT Publisher/Subscribers</a:t>
          </a:r>
          <a:r>
            <a:rPr lang="en-US" b="0" i="0" baseline="0"/>
            <a:t> (via plugins).</a:t>
          </a:r>
          <a:endParaRPr lang="en-US"/>
        </a:p>
      </dgm:t>
    </dgm:pt>
    <dgm:pt modelId="{9017B562-E916-412A-80DD-907065BBE3DB}" type="parTrans" cxnId="{79133AA0-6545-495C-8605-B2C8518AEE59}">
      <dgm:prSet/>
      <dgm:spPr/>
      <dgm:t>
        <a:bodyPr/>
        <a:lstStyle/>
        <a:p>
          <a:endParaRPr lang="en-US"/>
        </a:p>
      </dgm:t>
    </dgm:pt>
    <dgm:pt modelId="{5777FB1C-A013-461A-9323-3835390FC719}" type="sibTrans" cxnId="{79133AA0-6545-495C-8605-B2C8518AEE59}">
      <dgm:prSet/>
      <dgm:spPr/>
      <dgm:t>
        <a:bodyPr/>
        <a:lstStyle/>
        <a:p>
          <a:endParaRPr lang="en-US"/>
        </a:p>
      </dgm:t>
    </dgm:pt>
    <dgm:pt modelId="{3D7153E2-C3E2-49AC-9C58-DAE4707111B2}" type="pres">
      <dgm:prSet presAssocID="{374AA6E6-A59E-40DD-9265-85AB0154F7DB}" presName="root" presStyleCnt="0">
        <dgm:presLayoutVars>
          <dgm:dir/>
          <dgm:resizeHandles val="exact"/>
        </dgm:presLayoutVars>
      </dgm:prSet>
      <dgm:spPr/>
    </dgm:pt>
    <dgm:pt modelId="{1A630307-8348-47A7-9AB1-64E1BFC33EEA}" type="pres">
      <dgm:prSet presAssocID="{15EF215C-9A12-491B-BDFF-9EF60BF45043}" presName="compNode" presStyleCnt="0"/>
      <dgm:spPr/>
    </dgm:pt>
    <dgm:pt modelId="{AAB8DC8E-DCC6-4F09-98B0-B4146C887B2E}" type="pres">
      <dgm:prSet presAssocID="{15EF215C-9A12-491B-BDFF-9EF60BF45043}" presName="bgRect" presStyleLbl="bgShp" presStyleIdx="0" presStyleCnt="5"/>
      <dgm:spPr/>
    </dgm:pt>
    <dgm:pt modelId="{661525DA-04F2-4640-9168-138D7F2BA903}" type="pres">
      <dgm:prSet presAssocID="{15EF215C-9A12-491B-BDFF-9EF60BF4504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D25D3434-D89E-4411-898E-E6DA7516508D}" type="pres">
      <dgm:prSet presAssocID="{15EF215C-9A12-491B-BDFF-9EF60BF45043}" presName="spaceRect" presStyleCnt="0"/>
      <dgm:spPr/>
    </dgm:pt>
    <dgm:pt modelId="{565D1D30-EDB4-41E0-AC45-5D7BCDB1CF30}" type="pres">
      <dgm:prSet presAssocID="{15EF215C-9A12-491B-BDFF-9EF60BF45043}" presName="parTx" presStyleLbl="revTx" presStyleIdx="0" presStyleCnt="5">
        <dgm:presLayoutVars>
          <dgm:chMax val="0"/>
          <dgm:chPref val="0"/>
        </dgm:presLayoutVars>
      </dgm:prSet>
      <dgm:spPr/>
    </dgm:pt>
    <dgm:pt modelId="{ACC6632D-4A12-4205-A175-0E73457A3705}" type="pres">
      <dgm:prSet presAssocID="{CF7800BA-1E88-4F82-A67A-29C3D3C5859E}" presName="sibTrans" presStyleCnt="0"/>
      <dgm:spPr/>
    </dgm:pt>
    <dgm:pt modelId="{1803ADAF-005E-4F72-BFD0-BFB5D5AB6AB6}" type="pres">
      <dgm:prSet presAssocID="{27F31B83-4751-441C-A12A-376A5C49516B}" presName="compNode" presStyleCnt="0"/>
      <dgm:spPr/>
    </dgm:pt>
    <dgm:pt modelId="{8ADE9C2B-96CA-419E-9F6A-15AA28BFE277}" type="pres">
      <dgm:prSet presAssocID="{27F31B83-4751-441C-A12A-376A5C49516B}" presName="bgRect" presStyleLbl="bgShp" presStyleIdx="1" presStyleCnt="5"/>
      <dgm:spPr/>
    </dgm:pt>
    <dgm:pt modelId="{99D4F75A-ABE1-4C27-AE10-C9281004C012}" type="pres">
      <dgm:prSet presAssocID="{27F31B83-4751-441C-A12A-376A5C4951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98372C9D-F64E-4931-951C-B15681B97580}" type="pres">
      <dgm:prSet presAssocID="{27F31B83-4751-441C-A12A-376A5C49516B}" presName="spaceRect" presStyleCnt="0"/>
      <dgm:spPr/>
    </dgm:pt>
    <dgm:pt modelId="{4CDAC4FD-34F8-4437-B3FE-4A1F93DF614B}" type="pres">
      <dgm:prSet presAssocID="{27F31B83-4751-441C-A12A-376A5C49516B}" presName="parTx" presStyleLbl="revTx" presStyleIdx="1" presStyleCnt="5">
        <dgm:presLayoutVars>
          <dgm:chMax val="0"/>
          <dgm:chPref val="0"/>
        </dgm:presLayoutVars>
      </dgm:prSet>
      <dgm:spPr/>
    </dgm:pt>
    <dgm:pt modelId="{F202AA43-17E1-4052-9544-5CF6FAE605A9}" type="pres">
      <dgm:prSet presAssocID="{F5F25132-E336-4ED9-B411-DA12611525DC}" presName="sibTrans" presStyleCnt="0"/>
      <dgm:spPr/>
    </dgm:pt>
    <dgm:pt modelId="{EDBB30CF-725E-47EC-A3BB-F60B0F73B04C}" type="pres">
      <dgm:prSet presAssocID="{AF70DCB9-9C22-4D3F-A415-4AD0997065D3}" presName="compNode" presStyleCnt="0"/>
      <dgm:spPr/>
    </dgm:pt>
    <dgm:pt modelId="{63A7C45B-1BB4-4CE9-88D8-ABEACC700051}" type="pres">
      <dgm:prSet presAssocID="{AF70DCB9-9C22-4D3F-A415-4AD0997065D3}" presName="bgRect" presStyleLbl="bgShp" presStyleIdx="2" presStyleCnt="5"/>
      <dgm:spPr/>
    </dgm:pt>
    <dgm:pt modelId="{D7F94525-C922-40D9-8C6E-0D60F041BA6C}" type="pres">
      <dgm:prSet presAssocID="{AF70DCB9-9C22-4D3F-A415-4AD0997065D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008CC69B-A798-4E37-835C-25DD16372CC0}" type="pres">
      <dgm:prSet presAssocID="{AF70DCB9-9C22-4D3F-A415-4AD0997065D3}" presName="spaceRect" presStyleCnt="0"/>
      <dgm:spPr/>
    </dgm:pt>
    <dgm:pt modelId="{975B66AC-9BE2-4964-B463-AB7C555376C7}" type="pres">
      <dgm:prSet presAssocID="{AF70DCB9-9C22-4D3F-A415-4AD0997065D3}" presName="parTx" presStyleLbl="revTx" presStyleIdx="2" presStyleCnt="5">
        <dgm:presLayoutVars>
          <dgm:chMax val="0"/>
          <dgm:chPref val="0"/>
        </dgm:presLayoutVars>
      </dgm:prSet>
      <dgm:spPr/>
    </dgm:pt>
    <dgm:pt modelId="{222C0C93-E4F4-408F-89DB-425EBF5DD628}" type="pres">
      <dgm:prSet presAssocID="{551FCB5E-7E57-4233-B4CF-08284AF4F216}" presName="sibTrans" presStyleCnt="0"/>
      <dgm:spPr/>
    </dgm:pt>
    <dgm:pt modelId="{1BBD509B-3653-47F2-981F-FBF8B14E3454}" type="pres">
      <dgm:prSet presAssocID="{B28C60BE-A473-4CFB-AF7F-BED3D9CC99C5}" presName="compNode" presStyleCnt="0"/>
      <dgm:spPr/>
    </dgm:pt>
    <dgm:pt modelId="{63367CCE-74FA-4D96-B78A-48A3236DAF51}" type="pres">
      <dgm:prSet presAssocID="{B28C60BE-A473-4CFB-AF7F-BED3D9CC99C5}" presName="bgRect" presStyleLbl="bgShp" presStyleIdx="3" presStyleCnt="5"/>
      <dgm:spPr/>
    </dgm:pt>
    <dgm:pt modelId="{24532A02-E942-4FDE-BFE2-7682A8B7F528}" type="pres">
      <dgm:prSet presAssocID="{B28C60BE-A473-4CFB-AF7F-BED3D9CC99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6C320CA9-FB69-42A3-A80A-C7C1E301E532}" type="pres">
      <dgm:prSet presAssocID="{B28C60BE-A473-4CFB-AF7F-BED3D9CC99C5}" presName="spaceRect" presStyleCnt="0"/>
      <dgm:spPr/>
    </dgm:pt>
    <dgm:pt modelId="{42706438-2848-4D25-9612-F2CC7A6C68FF}" type="pres">
      <dgm:prSet presAssocID="{B28C60BE-A473-4CFB-AF7F-BED3D9CC99C5}" presName="parTx" presStyleLbl="revTx" presStyleIdx="3" presStyleCnt="5">
        <dgm:presLayoutVars>
          <dgm:chMax val="0"/>
          <dgm:chPref val="0"/>
        </dgm:presLayoutVars>
      </dgm:prSet>
      <dgm:spPr/>
    </dgm:pt>
    <dgm:pt modelId="{BF5DA396-71EC-4E9D-A2ED-ED63A4CD6274}" type="pres">
      <dgm:prSet presAssocID="{9AA1BF18-8B91-430E-9D01-C9AD0019D9A5}" presName="sibTrans" presStyleCnt="0"/>
      <dgm:spPr/>
    </dgm:pt>
    <dgm:pt modelId="{FD30C865-E1D1-4020-BFE3-5BCF842F4A0F}" type="pres">
      <dgm:prSet presAssocID="{9144E459-5C95-4174-A91B-DAEC19070046}" presName="compNode" presStyleCnt="0"/>
      <dgm:spPr/>
    </dgm:pt>
    <dgm:pt modelId="{A6B9B633-7093-4E51-A4CC-EEF366F85502}" type="pres">
      <dgm:prSet presAssocID="{9144E459-5C95-4174-A91B-DAEC19070046}" presName="bgRect" presStyleLbl="bgShp" presStyleIdx="4" presStyleCnt="5"/>
      <dgm:spPr/>
    </dgm:pt>
    <dgm:pt modelId="{F0E85A77-1E87-4A0F-87FD-6A924014F159}" type="pres">
      <dgm:prSet presAssocID="{9144E459-5C95-4174-A91B-DAEC1907004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4D7AB63A-6B06-4EBB-A0C7-83B16068670D}" type="pres">
      <dgm:prSet presAssocID="{9144E459-5C95-4174-A91B-DAEC19070046}" presName="spaceRect" presStyleCnt="0"/>
      <dgm:spPr/>
    </dgm:pt>
    <dgm:pt modelId="{0503B75F-BA6A-4080-8CAE-670DBB72B4AC}" type="pres">
      <dgm:prSet presAssocID="{9144E459-5C95-4174-A91B-DAEC19070046}" presName="parTx" presStyleLbl="revTx" presStyleIdx="4" presStyleCnt="5">
        <dgm:presLayoutVars>
          <dgm:chMax val="0"/>
          <dgm:chPref val="0"/>
        </dgm:presLayoutVars>
      </dgm:prSet>
      <dgm:spPr/>
    </dgm:pt>
  </dgm:ptLst>
  <dgm:cxnLst>
    <dgm:cxn modelId="{279A2703-7D60-43F8-BEBA-7238C400D6D0}" type="presOf" srcId="{27F31B83-4751-441C-A12A-376A5C49516B}" destId="{4CDAC4FD-34F8-4437-B3FE-4A1F93DF614B}" srcOrd="0" destOrd="0" presId="urn:microsoft.com/office/officeart/2018/2/layout/IconVerticalSolidList"/>
    <dgm:cxn modelId="{3D0C8212-70C5-434A-B264-6F774506FDC7}" type="presOf" srcId="{AF70DCB9-9C22-4D3F-A415-4AD0997065D3}" destId="{975B66AC-9BE2-4964-B463-AB7C555376C7}" srcOrd="0" destOrd="0" presId="urn:microsoft.com/office/officeart/2018/2/layout/IconVerticalSolidList"/>
    <dgm:cxn modelId="{E9EE5D23-8F62-46A8-A644-CD771B19B7A6}" type="presOf" srcId="{374AA6E6-A59E-40DD-9265-85AB0154F7DB}" destId="{3D7153E2-C3E2-49AC-9C58-DAE4707111B2}" srcOrd="0" destOrd="0" presId="urn:microsoft.com/office/officeart/2018/2/layout/IconVerticalSolidList"/>
    <dgm:cxn modelId="{891EE85B-0B0D-4340-A092-72E64B594C55}" type="presOf" srcId="{B28C60BE-A473-4CFB-AF7F-BED3D9CC99C5}" destId="{42706438-2848-4D25-9612-F2CC7A6C68FF}" srcOrd="0" destOrd="0" presId="urn:microsoft.com/office/officeart/2018/2/layout/IconVerticalSolidList"/>
    <dgm:cxn modelId="{81B89780-2F49-42D3-80A6-E92411AA0ECC}" srcId="{374AA6E6-A59E-40DD-9265-85AB0154F7DB}" destId="{AF70DCB9-9C22-4D3F-A415-4AD0997065D3}" srcOrd="2" destOrd="0" parTransId="{B1BC0BE2-45C4-4165-895A-80E4D978569E}" sibTransId="{551FCB5E-7E57-4233-B4CF-08284AF4F216}"/>
    <dgm:cxn modelId="{22922F9C-45C2-4F9F-9288-72EBC82AA46E}" type="presOf" srcId="{15EF215C-9A12-491B-BDFF-9EF60BF45043}" destId="{565D1D30-EDB4-41E0-AC45-5D7BCDB1CF30}" srcOrd="0" destOrd="0" presId="urn:microsoft.com/office/officeart/2018/2/layout/IconVerticalSolidList"/>
    <dgm:cxn modelId="{D43EAC9F-683C-4D6B-A941-B08D180D99C8}" srcId="{374AA6E6-A59E-40DD-9265-85AB0154F7DB}" destId="{15EF215C-9A12-491B-BDFF-9EF60BF45043}" srcOrd="0" destOrd="0" parTransId="{CF1EB327-6927-4EC2-886F-592B79030E80}" sibTransId="{CF7800BA-1E88-4F82-A67A-29C3D3C5859E}"/>
    <dgm:cxn modelId="{79133AA0-6545-495C-8605-B2C8518AEE59}" srcId="{374AA6E6-A59E-40DD-9265-85AB0154F7DB}" destId="{9144E459-5C95-4174-A91B-DAEC19070046}" srcOrd="4" destOrd="0" parTransId="{9017B562-E916-412A-80DD-907065BBE3DB}" sibTransId="{5777FB1C-A013-461A-9323-3835390FC719}"/>
    <dgm:cxn modelId="{29597EB2-F836-4DEA-8B89-0208B2E6E899}" type="presOf" srcId="{9144E459-5C95-4174-A91B-DAEC19070046}" destId="{0503B75F-BA6A-4080-8CAE-670DBB72B4AC}" srcOrd="0" destOrd="0" presId="urn:microsoft.com/office/officeart/2018/2/layout/IconVerticalSolidList"/>
    <dgm:cxn modelId="{192B23C8-7162-4821-821E-7619546286E3}" srcId="{374AA6E6-A59E-40DD-9265-85AB0154F7DB}" destId="{B28C60BE-A473-4CFB-AF7F-BED3D9CC99C5}" srcOrd="3" destOrd="0" parTransId="{8E08E119-6B9E-48B7-B206-08D4CDAD5B4B}" sibTransId="{9AA1BF18-8B91-430E-9D01-C9AD0019D9A5}"/>
    <dgm:cxn modelId="{C5644EF4-E075-482D-812B-B58D3869FAFC}" srcId="{374AA6E6-A59E-40DD-9265-85AB0154F7DB}" destId="{27F31B83-4751-441C-A12A-376A5C49516B}" srcOrd="1" destOrd="0" parTransId="{A5362EC5-418A-42C0-8C5D-A05D8380DC54}" sibTransId="{F5F25132-E336-4ED9-B411-DA12611525DC}"/>
    <dgm:cxn modelId="{8E921C4E-8E06-4A45-9D9A-390038240988}" type="presParOf" srcId="{3D7153E2-C3E2-49AC-9C58-DAE4707111B2}" destId="{1A630307-8348-47A7-9AB1-64E1BFC33EEA}" srcOrd="0" destOrd="0" presId="urn:microsoft.com/office/officeart/2018/2/layout/IconVerticalSolidList"/>
    <dgm:cxn modelId="{FCCD7529-09C7-42AE-AE58-47E6C5ADCD36}" type="presParOf" srcId="{1A630307-8348-47A7-9AB1-64E1BFC33EEA}" destId="{AAB8DC8E-DCC6-4F09-98B0-B4146C887B2E}" srcOrd="0" destOrd="0" presId="urn:microsoft.com/office/officeart/2018/2/layout/IconVerticalSolidList"/>
    <dgm:cxn modelId="{F0E3D80F-AD44-449F-992C-7E886BF67B57}" type="presParOf" srcId="{1A630307-8348-47A7-9AB1-64E1BFC33EEA}" destId="{661525DA-04F2-4640-9168-138D7F2BA903}" srcOrd="1" destOrd="0" presId="urn:microsoft.com/office/officeart/2018/2/layout/IconVerticalSolidList"/>
    <dgm:cxn modelId="{CCCCA8F8-D050-4D8B-915E-E57C10F6665D}" type="presParOf" srcId="{1A630307-8348-47A7-9AB1-64E1BFC33EEA}" destId="{D25D3434-D89E-4411-898E-E6DA7516508D}" srcOrd="2" destOrd="0" presId="urn:microsoft.com/office/officeart/2018/2/layout/IconVerticalSolidList"/>
    <dgm:cxn modelId="{1890AE2B-6F48-40D9-B9A6-2D5BDF223040}" type="presParOf" srcId="{1A630307-8348-47A7-9AB1-64E1BFC33EEA}" destId="{565D1D30-EDB4-41E0-AC45-5D7BCDB1CF30}" srcOrd="3" destOrd="0" presId="urn:microsoft.com/office/officeart/2018/2/layout/IconVerticalSolidList"/>
    <dgm:cxn modelId="{7282E8DB-7320-4C55-B9D7-F199F1DC2867}" type="presParOf" srcId="{3D7153E2-C3E2-49AC-9C58-DAE4707111B2}" destId="{ACC6632D-4A12-4205-A175-0E73457A3705}" srcOrd="1" destOrd="0" presId="urn:microsoft.com/office/officeart/2018/2/layout/IconVerticalSolidList"/>
    <dgm:cxn modelId="{BEBF579D-08E3-4F7F-98BA-102970D47DD1}" type="presParOf" srcId="{3D7153E2-C3E2-49AC-9C58-DAE4707111B2}" destId="{1803ADAF-005E-4F72-BFD0-BFB5D5AB6AB6}" srcOrd="2" destOrd="0" presId="urn:microsoft.com/office/officeart/2018/2/layout/IconVerticalSolidList"/>
    <dgm:cxn modelId="{CB0B21F1-05BF-49AB-97FC-5639E9F318A8}" type="presParOf" srcId="{1803ADAF-005E-4F72-BFD0-BFB5D5AB6AB6}" destId="{8ADE9C2B-96CA-419E-9F6A-15AA28BFE277}" srcOrd="0" destOrd="0" presId="urn:microsoft.com/office/officeart/2018/2/layout/IconVerticalSolidList"/>
    <dgm:cxn modelId="{54A7C126-6DE9-4B2D-84A9-8425C1D19DE4}" type="presParOf" srcId="{1803ADAF-005E-4F72-BFD0-BFB5D5AB6AB6}" destId="{99D4F75A-ABE1-4C27-AE10-C9281004C012}" srcOrd="1" destOrd="0" presId="urn:microsoft.com/office/officeart/2018/2/layout/IconVerticalSolidList"/>
    <dgm:cxn modelId="{A3B37D3A-2EF7-4EB5-A0F7-BFC76A82CB71}" type="presParOf" srcId="{1803ADAF-005E-4F72-BFD0-BFB5D5AB6AB6}" destId="{98372C9D-F64E-4931-951C-B15681B97580}" srcOrd="2" destOrd="0" presId="urn:microsoft.com/office/officeart/2018/2/layout/IconVerticalSolidList"/>
    <dgm:cxn modelId="{948683F3-0072-4408-8390-E142B7B010DB}" type="presParOf" srcId="{1803ADAF-005E-4F72-BFD0-BFB5D5AB6AB6}" destId="{4CDAC4FD-34F8-4437-B3FE-4A1F93DF614B}" srcOrd="3" destOrd="0" presId="urn:microsoft.com/office/officeart/2018/2/layout/IconVerticalSolidList"/>
    <dgm:cxn modelId="{B040E3E8-8795-4843-A35F-A085EDFE7471}" type="presParOf" srcId="{3D7153E2-C3E2-49AC-9C58-DAE4707111B2}" destId="{F202AA43-17E1-4052-9544-5CF6FAE605A9}" srcOrd="3" destOrd="0" presId="urn:microsoft.com/office/officeart/2018/2/layout/IconVerticalSolidList"/>
    <dgm:cxn modelId="{0B91B635-C972-4731-B910-4441A2284260}" type="presParOf" srcId="{3D7153E2-C3E2-49AC-9C58-DAE4707111B2}" destId="{EDBB30CF-725E-47EC-A3BB-F60B0F73B04C}" srcOrd="4" destOrd="0" presId="urn:microsoft.com/office/officeart/2018/2/layout/IconVerticalSolidList"/>
    <dgm:cxn modelId="{845922F1-864C-4B1E-A2EA-5FA5CA8A079E}" type="presParOf" srcId="{EDBB30CF-725E-47EC-A3BB-F60B0F73B04C}" destId="{63A7C45B-1BB4-4CE9-88D8-ABEACC700051}" srcOrd="0" destOrd="0" presId="urn:microsoft.com/office/officeart/2018/2/layout/IconVerticalSolidList"/>
    <dgm:cxn modelId="{FD374D02-F75F-4918-8304-1147905F28AE}" type="presParOf" srcId="{EDBB30CF-725E-47EC-A3BB-F60B0F73B04C}" destId="{D7F94525-C922-40D9-8C6E-0D60F041BA6C}" srcOrd="1" destOrd="0" presId="urn:microsoft.com/office/officeart/2018/2/layout/IconVerticalSolidList"/>
    <dgm:cxn modelId="{57AF49D9-4397-4007-AB96-374D84EF481A}" type="presParOf" srcId="{EDBB30CF-725E-47EC-A3BB-F60B0F73B04C}" destId="{008CC69B-A798-4E37-835C-25DD16372CC0}" srcOrd="2" destOrd="0" presId="urn:microsoft.com/office/officeart/2018/2/layout/IconVerticalSolidList"/>
    <dgm:cxn modelId="{6F9FB1DF-784D-4096-B291-45BE48C2564C}" type="presParOf" srcId="{EDBB30CF-725E-47EC-A3BB-F60B0F73B04C}" destId="{975B66AC-9BE2-4964-B463-AB7C555376C7}" srcOrd="3" destOrd="0" presId="urn:microsoft.com/office/officeart/2018/2/layout/IconVerticalSolidList"/>
    <dgm:cxn modelId="{06806E0B-66C8-413D-B5CE-95DBB1298113}" type="presParOf" srcId="{3D7153E2-C3E2-49AC-9C58-DAE4707111B2}" destId="{222C0C93-E4F4-408F-89DB-425EBF5DD628}" srcOrd="5" destOrd="0" presId="urn:microsoft.com/office/officeart/2018/2/layout/IconVerticalSolidList"/>
    <dgm:cxn modelId="{7A1724F3-EA0D-496D-B237-66F8C5D80B0C}" type="presParOf" srcId="{3D7153E2-C3E2-49AC-9C58-DAE4707111B2}" destId="{1BBD509B-3653-47F2-981F-FBF8B14E3454}" srcOrd="6" destOrd="0" presId="urn:microsoft.com/office/officeart/2018/2/layout/IconVerticalSolidList"/>
    <dgm:cxn modelId="{2DC548B5-E669-42C3-A408-82E2AD68FC1B}" type="presParOf" srcId="{1BBD509B-3653-47F2-981F-FBF8B14E3454}" destId="{63367CCE-74FA-4D96-B78A-48A3236DAF51}" srcOrd="0" destOrd="0" presId="urn:microsoft.com/office/officeart/2018/2/layout/IconVerticalSolidList"/>
    <dgm:cxn modelId="{7B635DB5-42A3-4CCC-B2D9-C62E8A8973F0}" type="presParOf" srcId="{1BBD509B-3653-47F2-981F-FBF8B14E3454}" destId="{24532A02-E942-4FDE-BFE2-7682A8B7F528}" srcOrd="1" destOrd="0" presId="urn:microsoft.com/office/officeart/2018/2/layout/IconVerticalSolidList"/>
    <dgm:cxn modelId="{03FF6162-4B8B-46AB-B713-11D814B55DDD}" type="presParOf" srcId="{1BBD509B-3653-47F2-981F-FBF8B14E3454}" destId="{6C320CA9-FB69-42A3-A80A-C7C1E301E532}" srcOrd="2" destOrd="0" presId="urn:microsoft.com/office/officeart/2018/2/layout/IconVerticalSolidList"/>
    <dgm:cxn modelId="{078AF346-7278-4573-BEF7-A8530DB5BF7E}" type="presParOf" srcId="{1BBD509B-3653-47F2-981F-FBF8B14E3454}" destId="{42706438-2848-4D25-9612-F2CC7A6C68FF}" srcOrd="3" destOrd="0" presId="urn:microsoft.com/office/officeart/2018/2/layout/IconVerticalSolidList"/>
    <dgm:cxn modelId="{99DA485B-8894-4862-97B6-4529B466DD2E}" type="presParOf" srcId="{3D7153E2-C3E2-49AC-9C58-DAE4707111B2}" destId="{BF5DA396-71EC-4E9D-A2ED-ED63A4CD6274}" srcOrd="7" destOrd="0" presId="urn:microsoft.com/office/officeart/2018/2/layout/IconVerticalSolidList"/>
    <dgm:cxn modelId="{0E3E3EB8-C428-4184-A532-A05244989F1F}" type="presParOf" srcId="{3D7153E2-C3E2-49AC-9C58-DAE4707111B2}" destId="{FD30C865-E1D1-4020-BFE3-5BCF842F4A0F}" srcOrd="8" destOrd="0" presId="urn:microsoft.com/office/officeart/2018/2/layout/IconVerticalSolidList"/>
    <dgm:cxn modelId="{AAFDC9CD-C630-4297-B6E7-826EDD97B289}" type="presParOf" srcId="{FD30C865-E1D1-4020-BFE3-5BCF842F4A0F}" destId="{A6B9B633-7093-4E51-A4CC-EEF366F85502}" srcOrd="0" destOrd="0" presId="urn:microsoft.com/office/officeart/2018/2/layout/IconVerticalSolidList"/>
    <dgm:cxn modelId="{FE034DE0-A23A-4121-A3DC-C2428FAB2CC4}" type="presParOf" srcId="{FD30C865-E1D1-4020-BFE3-5BCF842F4A0F}" destId="{F0E85A77-1E87-4A0F-87FD-6A924014F159}" srcOrd="1" destOrd="0" presId="urn:microsoft.com/office/officeart/2018/2/layout/IconVerticalSolidList"/>
    <dgm:cxn modelId="{7A303D2A-2190-4E80-974F-D05ABBEE9D82}" type="presParOf" srcId="{FD30C865-E1D1-4020-BFE3-5BCF842F4A0F}" destId="{4D7AB63A-6B06-4EBB-A0C7-83B16068670D}" srcOrd="2" destOrd="0" presId="urn:microsoft.com/office/officeart/2018/2/layout/IconVerticalSolidList"/>
    <dgm:cxn modelId="{DC8736BB-4B28-45B3-B92B-0CF38570910E}" type="presParOf" srcId="{FD30C865-E1D1-4020-BFE3-5BCF842F4A0F}" destId="{0503B75F-BA6A-4080-8CAE-670DBB72B4A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AC5AB7-E39B-4020-9E34-3E6DF8F8AA8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211AC65-B4EF-4A15-BD01-792B06A65DCD}">
      <dgm:prSet/>
      <dgm:spPr/>
      <dgm:t>
        <a:bodyPr/>
        <a:lstStyle/>
        <a:p>
          <a:pPr>
            <a:lnSpc>
              <a:spcPct val="100000"/>
            </a:lnSpc>
          </a:pPr>
          <a:r>
            <a:rPr lang="en-US" b="1" i="0" baseline="0"/>
            <a:t>Avoid GUI Listeners in Load Tests.</a:t>
          </a:r>
          <a:r>
            <a:rPr lang="en-US" b="0" i="0" baseline="0"/>
            <a:t> They skew CPU/RAM and bias your results.</a:t>
          </a:r>
          <a:endParaRPr lang="en-US"/>
        </a:p>
      </dgm:t>
    </dgm:pt>
    <dgm:pt modelId="{49B96506-089E-423A-9A3A-8214D85A10CE}" type="parTrans" cxnId="{6C834548-7EFB-4AD8-B4E1-7E0D6E5574A3}">
      <dgm:prSet/>
      <dgm:spPr/>
      <dgm:t>
        <a:bodyPr/>
        <a:lstStyle/>
        <a:p>
          <a:endParaRPr lang="en-US"/>
        </a:p>
      </dgm:t>
    </dgm:pt>
    <dgm:pt modelId="{D4A8EB7C-C4F2-4BDA-8B8E-441243D14401}" type="sibTrans" cxnId="{6C834548-7EFB-4AD8-B4E1-7E0D6E5574A3}">
      <dgm:prSet/>
      <dgm:spPr/>
      <dgm:t>
        <a:bodyPr/>
        <a:lstStyle/>
        <a:p>
          <a:endParaRPr lang="en-US"/>
        </a:p>
      </dgm:t>
    </dgm:pt>
    <dgm:pt modelId="{A5AD613B-7BCE-4A47-B488-7F73D26D61C7}">
      <dgm:prSet/>
      <dgm:spPr/>
      <dgm:t>
        <a:bodyPr/>
        <a:lstStyle/>
        <a:p>
          <a:pPr>
            <a:lnSpc>
              <a:spcPct val="100000"/>
            </a:lnSpc>
          </a:pPr>
          <a:r>
            <a:rPr lang="en-US" b="1" i="0" baseline="0"/>
            <a:t>Use File-Based or Backend Listeners</a:t>
          </a:r>
          <a:r>
            <a:rPr lang="en-US" b="0" i="0" baseline="0"/>
            <a:t> for anything over a few hundred samples.</a:t>
          </a:r>
          <a:endParaRPr lang="en-US"/>
        </a:p>
      </dgm:t>
    </dgm:pt>
    <dgm:pt modelId="{B387BFA9-4FB2-45DC-8585-5DFD0D4A787B}" type="parTrans" cxnId="{2D670BF4-C3B4-45EA-98C0-A5CAF830AC21}">
      <dgm:prSet/>
      <dgm:spPr/>
      <dgm:t>
        <a:bodyPr/>
        <a:lstStyle/>
        <a:p>
          <a:endParaRPr lang="en-US"/>
        </a:p>
      </dgm:t>
    </dgm:pt>
    <dgm:pt modelId="{21E1DE60-A052-4CD1-8075-E99141DB0866}" type="sibTrans" cxnId="{2D670BF4-C3B4-45EA-98C0-A5CAF830AC21}">
      <dgm:prSet/>
      <dgm:spPr/>
      <dgm:t>
        <a:bodyPr/>
        <a:lstStyle/>
        <a:p>
          <a:endParaRPr lang="en-US"/>
        </a:p>
      </dgm:t>
    </dgm:pt>
    <dgm:pt modelId="{D78B44B1-D1AF-4532-A10A-AF089697D364}">
      <dgm:prSet/>
      <dgm:spPr/>
      <dgm:t>
        <a:bodyPr/>
        <a:lstStyle/>
        <a:p>
          <a:pPr>
            <a:lnSpc>
              <a:spcPct val="100000"/>
            </a:lnSpc>
          </a:pPr>
          <a:r>
            <a:rPr lang="en-US" b="1" i="0" baseline="0"/>
            <a:t>Scope Wisely:</a:t>
          </a:r>
          <a:r>
            <a:rPr lang="en-US" b="0" i="0" baseline="0"/>
            <a:t> Attach heavy listeners only to the controllers or samplers you need to inspect.</a:t>
          </a:r>
          <a:endParaRPr lang="en-US"/>
        </a:p>
      </dgm:t>
    </dgm:pt>
    <dgm:pt modelId="{16BA94EA-5098-4DD2-A3B5-30B31B0F997D}" type="parTrans" cxnId="{863AB18F-FEFC-48C3-8482-0874EF81ED78}">
      <dgm:prSet/>
      <dgm:spPr/>
      <dgm:t>
        <a:bodyPr/>
        <a:lstStyle/>
        <a:p>
          <a:endParaRPr lang="en-US"/>
        </a:p>
      </dgm:t>
    </dgm:pt>
    <dgm:pt modelId="{E46451A4-4750-4C7D-A595-E55440E36BA2}" type="sibTrans" cxnId="{863AB18F-FEFC-48C3-8482-0874EF81ED78}">
      <dgm:prSet/>
      <dgm:spPr/>
      <dgm:t>
        <a:bodyPr/>
        <a:lstStyle/>
        <a:p>
          <a:endParaRPr lang="en-US"/>
        </a:p>
      </dgm:t>
    </dgm:pt>
    <dgm:pt modelId="{BB97331C-48D1-4869-9FE5-1366731874DE}">
      <dgm:prSet/>
      <dgm:spPr/>
      <dgm:t>
        <a:bodyPr/>
        <a:lstStyle/>
        <a:p>
          <a:pPr>
            <a:lnSpc>
              <a:spcPct val="100000"/>
            </a:lnSpc>
          </a:pPr>
          <a:r>
            <a:rPr lang="en-US" b="1" i="0" baseline="0"/>
            <a:t>Filter Saved Fields:</a:t>
          </a:r>
          <a:r>
            <a:rPr lang="en-US" b="0" i="0" baseline="0"/>
            <a:t> In data writers, log only essential columns to reduce I/O overhead.</a:t>
          </a:r>
          <a:endParaRPr lang="en-US"/>
        </a:p>
      </dgm:t>
    </dgm:pt>
    <dgm:pt modelId="{E526991C-C0FD-44FB-8BFD-BE6BD0979F83}" type="parTrans" cxnId="{AEDA45ED-B5E1-4FD4-8A37-0FCFEC2EFC40}">
      <dgm:prSet/>
      <dgm:spPr/>
      <dgm:t>
        <a:bodyPr/>
        <a:lstStyle/>
        <a:p>
          <a:endParaRPr lang="en-US"/>
        </a:p>
      </dgm:t>
    </dgm:pt>
    <dgm:pt modelId="{ED01CD2A-E83D-4705-9C12-79779E3077A8}" type="sibTrans" cxnId="{AEDA45ED-B5E1-4FD4-8A37-0FCFEC2EFC40}">
      <dgm:prSet/>
      <dgm:spPr/>
      <dgm:t>
        <a:bodyPr/>
        <a:lstStyle/>
        <a:p>
          <a:endParaRPr lang="en-US"/>
        </a:p>
      </dgm:t>
    </dgm:pt>
    <dgm:pt modelId="{75C5A8C4-A60D-4EC0-A1EA-F97FFBCE5EBE}">
      <dgm:prSet/>
      <dgm:spPr/>
      <dgm:t>
        <a:bodyPr/>
        <a:lstStyle/>
        <a:p>
          <a:pPr>
            <a:lnSpc>
              <a:spcPct val="100000"/>
            </a:lnSpc>
          </a:pPr>
          <a:r>
            <a:rPr lang="en-US" b="1" i="0" baseline="0"/>
            <a:t>Leverage Dashboard Generator</a:t>
          </a:r>
          <a:r>
            <a:rPr lang="en-US" b="0" i="0" baseline="0"/>
            <a:t> (-e -o &lt;dir&gt;) to get a full HTML report post-run without manual graph setup.</a:t>
          </a:r>
          <a:endParaRPr lang="en-US"/>
        </a:p>
      </dgm:t>
    </dgm:pt>
    <dgm:pt modelId="{BA8E1E77-696D-44E9-87F4-9EB5E4DCFCB8}" type="parTrans" cxnId="{B91EC854-E2CD-43CD-9DF6-F839FC7538CB}">
      <dgm:prSet/>
      <dgm:spPr/>
      <dgm:t>
        <a:bodyPr/>
        <a:lstStyle/>
        <a:p>
          <a:endParaRPr lang="en-US"/>
        </a:p>
      </dgm:t>
    </dgm:pt>
    <dgm:pt modelId="{6B0E0483-E43B-4F4E-9270-344C931E90C3}" type="sibTrans" cxnId="{B91EC854-E2CD-43CD-9DF6-F839FC7538CB}">
      <dgm:prSet/>
      <dgm:spPr/>
      <dgm:t>
        <a:bodyPr/>
        <a:lstStyle/>
        <a:p>
          <a:endParaRPr lang="en-US"/>
        </a:p>
      </dgm:t>
    </dgm:pt>
    <dgm:pt modelId="{4385578F-7550-478F-BF33-8BE4AD6A3214}">
      <dgm:prSet/>
      <dgm:spPr/>
      <dgm:t>
        <a:bodyPr/>
        <a:lstStyle/>
        <a:p>
          <a:pPr>
            <a:lnSpc>
              <a:spcPct val="100000"/>
            </a:lnSpc>
          </a:pPr>
          <a:r>
            <a:rPr lang="en-US" b="1" i="0" baseline="0"/>
            <a:t>Combine Metrics:</a:t>
          </a:r>
          <a:r>
            <a:rPr lang="en-US" b="0" i="0" baseline="0"/>
            <a:t> Use backend + Grafana (or JMeter’s HTML Dashboard) for both real-time and post-run analysis.</a:t>
          </a:r>
          <a:endParaRPr lang="en-US"/>
        </a:p>
      </dgm:t>
    </dgm:pt>
    <dgm:pt modelId="{FD517E86-EC44-4372-A255-5BDC8898AADC}" type="parTrans" cxnId="{B119341B-16F4-4312-8E54-D2F59E8FC941}">
      <dgm:prSet/>
      <dgm:spPr/>
      <dgm:t>
        <a:bodyPr/>
        <a:lstStyle/>
        <a:p>
          <a:endParaRPr lang="en-US"/>
        </a:p>
      </dgm:t>
    </dgm:pt>
    <dgm:pt modelId="{0AA666C4-0678-468F-9EEC-4E1704B3F320}" type="sibTrans" cxnId="{B119341B-16F4-4312-8E54-D2F59E8FC941}">
      <dgm:prSet/>
      <dgm:spPr/>
      <dgm:t>
        <a:bodyPr/>
        <a:lstStyle/>
        <a:p>
          <a:endParaRPr lang="en-US"/>
        </a:p>
      </dgm:t>
    </dgm:pt>
    <dgm:pt modelId="{CE868F66-30F7-4DE0-8605-1A839A83751C}" type="pres">
      <dgm:prSet presAssocID="{DBAC5AB7-E39B-4020-9E34-3E6DF8F8AA8A}" presName="root" presStyleCnt="0">
        <dgm:presLayoutVars>
          <dgm:dir/>
          <dgm:resizeHandles val="exact"/>
        </dgm:presLayoutVars>
      </dgm:prSet>
      <dgm:spPr/>
    </dgm:pt>
    <dgm:pt modelId="{C7D0B9FC-53A3-4CE6-8C63-EE506CEC5FEB}" type="pres">
      <dgm:prSet presAssocID="{1211AC65-B4EF-4A15-BD01-792B06A65DCD}" presName="compNode" presStyleCnt="0"/>
      <dgm:spPr/>
    </dgm:pt>
    <dgm:pt modelId="{D14ED7ED-1A7A-4EFC-87B2-013D83D4F3D2}" type="pres">
      <dgm:prSet presAssocID="{1211AC65-B4EF-4A15-BD01-792B06A65DCD}" presName="bgRect" presStyleLbl="bgShp" presStyleIdx="0" presStyleCnt="6"/>
      <dgm:spPr/>
    </dgm:pt>
    <dgm:pt modelId="{3F8617CF-5BE1-406A-8BAD-5D87BD1C5E1F}" type="pres">
      <dgm:prSet presAssocID="{1211AC65-B4EF-4A15-BD01-792B06A65DC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FA71183-7285-4549-847B-3F49FA994164}" type="pres">
      <dgm:prSet presAssocID="{1211AC65-B4EF-4A15-BD01-792B06A65DCD}" presName="spaceRect" presStyleCnt="0"/>
      <dgm:spPr/>
    </dgm:pt>
    <dgm:pt modelId="{94FD1CD2-9507-439C-B662-97A5CFD6A27E}" type="pres">
      <dgm:prSet presAssocID="{1211AC65-B4EF-4A15-BD01-792B06A65DCD}" presName="parTx" presStyleLbl="revTx" presStyleIdx="0" presStyleCnt="6">
        <dgm:presLayoutVars>
          <dgm:chMax val="0"/>
          <dgm:chPref val="0"/>
        </dgm:presLayoutVars>
      </dgm:prSet>
      <dgm:spPr/>
    </dgm:pt>
    <dgm:pt modelId="{9A75AC1B-3D5C-421D-8409-3C02C8960D9C}" type="pres">
      <dgm:prSet presAssocID="{D4A8EB7C-C4F2-4BDA-8B8E-441243D14401}" presName="sibTrans" presStyleCnt="0"/>
      <dgm:spPr/>
    </dgm:pt>
    <dgm:pt modelId="{F43260FC-80F8-4F46-8F91-C2F11E377042}" type="pres">
      <dgm:prSet presAssocID="{A5AD613B-7BCE-4A47-B488-7F73D26D61C7}" presName="compNode" presStyleCnt="0"/>
      <dgm:spPr/>
    </dgm:pt>
    <dgm:pt modelId="{284180CE-5722-4F8E-944C-7D05F24583B5}" type="pres">
      <dgm:prSet presAssocID="{A5AD613B-7BCE-4A47-B488-7F73D26D61C7}" presName="bgRect" presStyleLbl="bgShp" presStyleIdx="1" presStyleCnt="6"/>
      <dgm:spPr/>
    </dgm:pt>
    <dgm:pt modelId="{7AC17662-074C-4158-AEFE-E63AC2695AAE}" type="pres">
      <dgm:prSet presAssocID="{A5AD613B-7BCE-4A47-B488-7F73D26D61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94AA4AC-8362-4596-9A23-42D894F68185}" type="pres">
      <dgm:prSet presAssocID="{A5AD613B-7BCE-4A47-B488-7F73D26D61C7}" presName="spaceRect" presStyleCnt="0"/>
      <dgm:spPr/>
    </dgm:pt>
    <dgm:pt modelId="{D8E528B2-488A-450F-9587-350AEC39F98E}" type="pres">
      <dgm:prSet presAssocID="{A5AD613B-7BCE-4A47-B488-7F73D26D61C7}" presName="parTx" presStyleLbl="revTx" presStyleIdx="1" presStyleCnt="6">
        <dgm:presLayoutVars>
          <dgm:chMax val="0"/>
          <dgm:chPref val="0"/>
        </dgm:presLayoutVars>
      </dgm:prSet>
      <dgm:spPr/>
    </dgm:pt>
    <dgm:pt modelId="{B72D2EB6-11AE-4636-8BD8-D160AEB16D12}" type="pres">
      <dgm:prSet presAssocID="{21E1DE60-A052-4CD1-8075-E99141DB0866}" presName="sibTrans" presStyleCnt="0"/>
      <dgm:spPr/>
    </dgm:pt>
    <dgm:pt modelId="{F61198E7-659C-487F-BD9F-7FA86DB92F73}" type="pres">
      <dgm:prSet presAssocID="{D78B44B1-D1AF-4532-A10A-AF089697D364}" presName="compNode" presStyleCnt="0"/>
      <dgm:spPr/>
    </dgm:pt>
    <dgm:pt modelId="{545CD88A-E09E-46A9-A7F3-E282EB11724B}" type="pres">
      <dgm:prSet presAssocID="{D78B44B1-D1AF-4532-A10A-AF089697D364}" presName="bgRect" presStyleLbl="bgShp" presStyleIdx="2" presStyleCnt="6"/>
      <dgm:spPr/>
    </dgm:pt>
    <dgm:pt modelId="{46A24C5F-AA7A-4B79-A6F5-7F1E4A0E783B}" type="pres">
      <dgm:prSet presAssocID="{D78B44B1-D1AF-4532-A10A-AF089697D36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1A022FC-85EF-4FB9-BB84-124A79DE28B2}" type="pres">
      <dgm:prSet presAssocID="{D78B44B1-D1AF-4532-A10A-AF089697D364}" presName="spaceRect" presStyleCnt="0"/>
      <dgm:spPr/>
    </dgm:pt>
    <dgm:pt modelId="{164ED6F1-2149-4B61-9D96-03B34CC91AFD}" type="pres">
      <dgm:prSet presAssocID="{D78B44B1-D1AF-4532-A10A-AF089697D364}" presName="parTx" presStyleLbl="revTx" presStyleIdx="2" presStyleCnt="6">
        <dgm:presLayoutVars>
          <dgm:chMax val="0"/>
          <dgm:chPref val="0"/>
        </dgm:presLayoutVars>
      </dgm:prSet>
      <dgm:spPr/>
    </dgm:pt>
    <dgm:pt modelId="{68297C22-E604-4ADE-A124-91118AC7E564}" type="pres">
      <dgm:prSet presAssocID="{E46451A4-4750-4C7D-A595-E55440E36BA2}" presName="sibTrans" presStyleCnt="0"/>
      <dgm:spPr/>
    </dgm:pt>
    <dgm:pt modelId="{254C9B21-C5CD-4C55-9EE8-541263798174}" type="pres">
      <dgm:prSet presAssocID="{BB97331C-48D1-4869-9FE5-1366731874DE}" presName="compNode" presStyleCnt="0"/>
      <dgm:spPr/>
    </dgm:pt>
    <dgm:pt modelId="{8D3CB88C-3A9E-402B-9C2B-A84B4716ACA8}" type="pres">
      <dgm:prSet presAssocID="{BB97331C-48D1-4869-9FE5-1366731874DE}" presName="bgRect" presStyleLbl="bgShp" presStyleIdx="3" presStyleCnt="6"/>
      <dgm:spPr/>
    </dgm:pt>
    <dgm:pt modelId="{32772B6E-EAD4-4364-AF91-2435AF68C897}" type="pres">
      <dgm:prSet presAssocID="{BB97331C-48D1-4869-9FE5-1366731874D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51C4FFF1-592D-41C5-918F-87AA54A9DBBE}" type="pres">
      <dgm:prSet presAssocID="{BB97331C-48D1-4869-9FE5-1366731874DE}" presName="spaceRect" presStyleCnt="0"/>
      <dgm:spPr/>
    </dgm:pt>
    <dgm:pt modelId="{F7D4DD74-993A-4338-B196-02DCF04E821A}" type="pres">
      <dgm:prSet presAssocID="{BB97331C-48D1-4869-9FE5-1366731874DE}" presName="parTx" presStyleLbl="revTx" presStyleIdx="3" presStyleCnt="6">
        <dgm:presLayoutVars>
          <dgm:chMax val="0"/>
          <dgm:chPref val="0"/>
        </dgm:presLayoutVars>
      </dgm:prSet>
      <dgm:spPr/>
    </dgm:pt>
    <dgm:pt modelId="{FD6F06B3-ADD3-4DD9-97F4-0C5C22458E00}" type="pres">
      <dgm:prSet presAssocID="{ED01CD2A-E83D-4705-9C12-79779E3077A8}" presName="sibTrans" presStyleCnt="0"/>
      <dgm:spPr/>
    </dgm:pt>
    <dgm:pt modelId="{5B76FBAC-EADA-46F0-96EF-43407287C817}" type="pres">
      <dgm:prSet presAssocID="{75C5A8C4-A60D-4EC0-A1EA-F97FFBCE5EBE}" presName="compNode" presStyleCnt="0"/>
      <dgm:spPr/>
    </dgm:pt>
    <dgm:pt modelId="{3FAA2635-7CF3-4A6E-9D48-5CF0E48A4CB3}" type="pres">
      <dgm:prSet presAssocID="{75C5A8C4-A60D-4EC0-A1EA-F97FFBCE5EBE}" presName="bgRect" presStyleLbl="bgShp" presStyleIdx="4" presStyleCnt="6"/>
      <dgm:spPr/>
    </dgm:pt>
    <dgm:pt modelId="{FBCAE00F-E5DA-4F0B-9429-6515EAD52AFA}" type="pres">
      <dgm:prSet presAssocID="{75C5A8C4-A60D-4EC0-A1EA-F97FFBCE5E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99BF08EB-470A-4171-BE44-78E361140543}" type="pres">
      <dgm:prSet presAssocID="{75C5A8C4-A60D-4EC0-A1EA-F97FFBCE5EBE}" presName="spaceRect" presStyleCnt="0"/>
      <dgm:spPr/>
    </dgm:pt>
    <dgm:pt modelId="{1DA273D0-B9D0-4A30-90C0-9304A1D57383}" type="pres">
      <dgm:prSet presAssocID="{75C5A8C4-A60D-4EC0-A1EA-F97FFBCE5EBE}" presName="parTx" presStyleLbl="revTx" presStyleIdx="4" presStyleCnt="6">
        <dgm:presLayoutVars>
          <dgm:chMax val="0"/>
          <dgm:chPref val="0"/>
        </dgm:presLayoutVars>
      </dgm:prSet>
      <dgm:spPr/>
    </dgm:pt>
    <dgm:pt modelId="{EBC80969-7FD2-4CD1-9B9F-FAD1C20A6458}" type="pres">
      <dgm:prSet presAssocID="{6B0E0483-E43B-4F4E-9270-344C931E90C3}" presName="sibTrans" presStyleCnt="0"/>
      <dgm:spPr/>
    </dgm:pt>
    <dgm:pt modelId="{399DEB59-46E5-46B7-B3FF-F12D9E207499}" type="pres">
      <dgm:prSet presAssocID="{4385578F-7550-478F-BF33-8BE4AD6A3214}" presName="compNode" presStyleCnt="0"/>
      <dgm:spPr/>
    </dgm:pt>
    <dgm:pt modelId="{0FDDB960-85B4-45A8-94AC-E5EDA4F09159}" type="pres">
      <dgm:prSet presAssocID="{4385578F-7550-478F-BF33-8BE4AD6A3214}" presName="bgRect" presStyleLbl="bgShp" presStyleIdx="5" presStyleCnt="6"/>
      <dgm:spPr/>
    </dgm:pt>
    <dgm:pt modelId="{5E43586E-5F18-4D14-94BE-84B021E0C968}" type="pres">
      <dgm:prSet presAssocID="{4385578F-7550-478F-BF33-8BE4AD6A321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B7F251EB-F9BD-4F7B-B4FF-04B2A83A7246}" type="pres">
      <dgm:prSet presAssocID="{4385578F-7550-478F-BF33-8BE4AD6A3214}" presName="spaceRect" presStyleCnt="0"/>
      <dgm:spPr/>
    </dgm:pt>
    <dgm:pt modelId="{F97C16AC-380A-497C-90E5-470A3F5844AF}" type="pres">
      <dgm:prSet presAssocID="{4385578F-7550-478F-BF33-8BE4AD6A3214}" presName="parTx" presStyleLbl="revTx" presStyleIdx="5" presStyleCnt="6">
        <dgm:presLayoutVars>
          <dgm:chMax val="0"/>
          <dgm:chPref val="0"/>
        </dgm:presLayoutVars>
      </dgm:prSet>
      <dgm:spPr/>
    </dgm:pt>
  </dgm:ptLst>
  <dgm:cxnLst>
    <dgm:cxn modelId="{B119341B-16F4-4312-8E54-D2F59E8FC941}" srcId="{DBAC5AB7-E39B-4020-9E34-3E6DF8F8AA8A}" destId="{4385578F-7550-478F-BF33-8BE4AD6A3214}" srcOrd="5" destOrd="0" parTransId="{FD517E86-EC44-4372-A255-5BDC8898AADC}" sibTransId="{0AA666C4-0678-468F-9EEC-4E1704B3F320}"/>
    <dgm:cxn modelId="{7553122B-B227-4DBE-81F0-07C981B257A3}" type="presOf" srcId="{DBAC5AB7-E39B-4020-9E34-3E6DF8F8AA8A}" destId="{CE868F66-30F7-4DE0-8605-1A839A83751C}" srcOrd="0" destOrd="0" presId="urn:microsoft.com/office/officeart/2018/2/layout/IconVerticalSolidList"/>
    <dgm:cxn modelId="{516FF22D-F15F-4E13-AF3E-914779AF76EE}" type="presOf" srcId="{75C5A8C4-A60D-4EC0-A1EA-F97FFBCE5EBE}" destId="{1DA273D0-B9D0-4A30-90C0-9304A1D57383}" srcOrd="0" destOrd="0" presId="urn:microsoft.com/office/officeart/2018/2/layout/IconVerticalSolidList"/>
    <dgm:cxn modelId="{9EDCD42F-A221-4E27-8905-8F6DD64BB064}" type="presOf" srcId="{1211AC65-B4EF-4A15-BD01-792B06A65DCD}" destId="{94FD1CD2-9507-439C-B662-97A5CFD6A27E}" srcOrd="0" destOrd="0" presId="urn:microsoft.com/office/officeart/2018/2/layout/IconVerticalSolidList"/>
    <dgm:cxn modelId="{6C834548-7EFB-4AD8-B4E1-7E0D6E5574A3}" srcId="{DBAC5AB7-E39B-4020-9E34-3E6DF8F8AA8A}" destId="{1211AC65-B4EF-4A15-BD01-792B06A65DCD}" srcOrd="0" destOrd="0" parTransId="{49B96506-089E-423A-9A3A-8214D85A10CE}" sibTransId="{D4A8EB7C-C4F2-4BDA-8B8E-441243D14401}"/>
    <dgm:cxn modelId="{B91EC854-E2CD-43CD-9DF6-F839FC7538CB}" srcId="{DBAC5AB7-E39B-4020-9E34-3E6DF8F8AA8A}" destId="{75C5A8C4-A60D-4EC0-A1EA-F97FFBCE5EBE}" srcOrd="4" destOrd="0" parTransId="{BA8E1E77-696D-44E9-87F4-9EB5E4DCFCB8}" sibTransId="{6B0E0483-E43B-4F4E-9270-344C931E90C3}"/>
    <dgm:cxn modelId="{863AB18F-FEFC-48C3-8482-0874EF81ED78}" srcId="{DBAC5AB7-E39B-4020-9E34-3E6DF8F8AA8A}" destId="{D78B44B1-D1AF-4532-A10A-AF089697D364}" srcOrd="2" destOrd="0" parTransId="{16BA94EA-5098-4DD2-A3B5-30B31B0F997D}" sibTransId="{E46451A4-4750-4C7D-A595-E55440E36BA2}"/>
    <dgm:cxn modelId="{EA282AA1-EF01-434E-958D-2F1E12A44D30}" type="presOf" srcId="{BB97331C-48D1-4869-9FE5-1366731874DE}" destId="{F7D4DD74-993A-4338-B196-02DCF04E821A}" srcOrd="0" destOrd="0" presId="urn:microsoft.com/office/officeart/2018/2/layout/IconVerticalSolidList"/>
    <dgm:cxn modelId="{2DF297A2-3C86-43B5-9ED4-48C79739FCBE}" type="presOf" srcId="{4385578F-7550-478F-BF33-8BE4AD6A3214}" destId="{F97C16AC-380A-497C-90E5-470A3F5844AF}" srcOrd="0" destOrd="0" presId="urn:microsoft.com/office/officeart/2018/2/layout/IconVerticalSolidList"/>
    <dgm:cxn modelId="{1FE196E0-94EE-4DE3-96D5-3F22FA127BD9}" type="presOf" srcId="{D78B44B1-D1AF-4532-A10A-AF089697D364}" destId="{164ED6F1-2149-4B61-9D96-03B34CC91AFD}" srcOrd="0" destOrd="0" presId="urn:microsoft.com/office/officeart/2018/2/layout/IconVerticalSolidList"/>
    <dgm:cxn modelId="{9EE001E1-38B9-4CCE-8BB5-5A84023C3D5F}" type="presOf" srcId="{A5AD613B-7BCE-4A47-B488-7F73D26D61C7}" destId="{D8E528B2-488A-450F-9587-350AEC39F98E}" srcOrd="0" destOrd="0" presId="urn:microsoft.com/office/officeart/2018/2/layout/IconVerticalSolidList"/>
    <dgm:cxn modelId="{AEDA45ED-B5E1-4FD4-8A37-0FCFEC2EFC40}" srcId="{DBAC5AB7-E39B-4020-9E34-3E6DF8F8AA8A}" destId="{BB97331C-48D1-4869-9FE5-1366731874DE}" srcOrd="3" destOrd="0" parTransId="{E526991C-C0FD-44FB-8BFD-BE6BD0979F83}" sibTransId="{ED01CD2A-E83D-4705-9C12-79779E3077A8}"/>
    <dgm:cxn modelId="{2D670BF4-C3B4-45EA-98C0-A5CAF830AC21}" srcId="{DBAC5AB7-E39B-4020-9E34-3E6DF8F8AA8A}" destId="{A5AD613B-7BCE-4A47-B488-7F73D26D61C7}" srcOrd="1" destOrd="0" parTransId="{B387BFA9-4FB2-45DC-8585-5DFD0D4A787B}" sibTransId="{21E1DE60-A052-4CD1-8075-E99141DB0866}"/>
    <dgm:cxn modelId="{7F5C80A2-F02F-4FE1-8DD5-4D7917025E13}" type="presParOf" srcId="{CE868F66-30F7-4DE0-8605-1A839A83751C}" destId="{C7D0B9FC-53A3-4CE6-8C63-EE506CEC5FEB}" srcOrd="0" destOrd="0" presId="urn:microsoft.com/office/officeart/2018/2/layout/IconVerticalSolidList"/>
    <dgm:cxn modelId="{284BFD9C-A3A4-4CC7-8325-B8974E672DAD}" type="presParOf" srcId="{C7D0B9FC-53A3-4CE6-8C63-EE506CEC5FEB}" destId="{D14ED7ED-1A7A-4EFC-87B2-013D83D4F3D2}" srcOrd="0" destOrd="0" presId="urn:microsoft.com/office/officeart/2018/2/layout/IconVerticalSolidList"/>
    <dgm:cxn modelId="{867EEAEE-2266-47D0-9CF2-7843BE1E798A}" type="presParOf" srcId="{C7D0B9FC-53A3-4CE6-8C63-EE506CEC5FEB}" destId="{3F8617CF-5BE1-406A-8BAD-5D87BD1C5E1F}" srcOrd="1" destOrd="0" presId="urn:microsoft.com/office/officeart/2018/2/layout/IconVerticalSolidList"/>
    <dgm:cxn modelId="{2FEC3D77-E609-4E06-BFDF-93CDF2F3B7CB}" type="presParOf" srcId="{C7D0B9FC-53A3-4CE6-8C63-EE506CEC5FEB}" destId="{DFA71183-7285-4549-847B-3F49FA994164}" srcOrd="2" destOrd="0" presId="urn:microsoft.com/office/officeart/2018/2/layout/IconVerticalSolidList"/>
    <dgm:cxn modelId="{CF3C995D-2BEE-4A16-B365-B44DD48976AF}" type="presParOf" srcId="{C7D0B9FC-53A3-4CE6-8C63-EE506CEC5FEB}" destId="{94FD1CD2-9507-439C-B662-97A5CFD6A27E}" srcOrd="3" destOrd="0" presId="urn:microsoft.com/office/officeart/2018/2/layout/IconVerticalSolidList"/>
    <dgm:cxn modelId="{C0076C95-92E0-437C-8A68-1D41286C555C}" type="presParOf" srcId="{CE868F66-30F7-4DE0-8605-1A839A83751C}" destId="{9A75AC1B-3D5C-421D-8409-3C02C8960D9C}" srcOrd="1" destOrd="0" presId="urn:microsoft.com/office/officeart/2018/2/layout/IconVerticalSolidList"/>
    <dgm:cxn modelId="{A6D4955F-F05A-4C40-864F-70EA31D4B065}" type="presParOf" srcId="{CE868F66-30F7-4DE0-8605-1A839A83751C}" destId="{F43260FC-80F8-4F46-8F91-C2F11E377042}" srcOrd="2" destOrd="0" presId="urn:microsoft.com/office/officeart/2018/2/layout/IconVerticalSolidList"/>
    <dgm:cxn modelId="{80ADF275-11D2-4A39-BE20-884D648381DF}" type="presParOf" srcId="{F43260FC-80F8-4F46-8F91-C2F11E377042}" destId="{284180CE-5722-4F8E-944C-7D05F24583B5}" srcOrd="0" destOrd="0" presId="urn:microsoft.com/office/officeart/2018/2/layout/IconVerticalSolidList"/>
    <dgm:cxn modelId="{7874D103-1DA2-4A5D-B96A-C0008DB0BF4F}" type="presParOf" srcId="{F43260FC-80F8-4F46-8F91-C2F11E377042}" destId="{7AC17662-074C-4158-AEFE-E63AC2695AAE}" srcOrd="1" destOrd="0" presId="urn:microsoft.com/office/officeart/2018/2/layout/IconVerticalSolidList"/>
    <dgm:cxn modelId="{4339F6D7-C1FE-4459-8C2F-365814471A31}" type="presParOf" srcId="{F43260FC-80F8-4F46-8F91-C2F11E377042}" destId="{894AA4AC-8362-4596-9A23-42D894F68185}" srcOrd="2" destOrd="0" presId="urn:microsoft.com/office/officeart/2018/2/layout/IconVerticalSolidList"/>
    <dgm:cxn modelId="{987B4D3F-10D0-46BF-A3BE-6935D2E3A2E4}" type="presParOf" srcId="{F43260FC-80F8-4F46-8F91-C2F11E377042}" destId="{D8E528B2-488A-450F-9587-350AEC39F98E}" srcOrd="3" destOrd="0" presId="urn:microsoft.com/office/officeart/2018/2/layout/IconVerticalSolidList"/>
    <dgm:cxn modelId="{2AE1016B-13FB-491B-993B-B5166353130D}" type="presParOf" srcId="{CE868F66-30F7-4DE0-8605-1A839A83751C}" destId="{B72D2EB6-11AE-4636-8BD8-D160AEB16D12}" srcOrd="3" destOrd="0" presId="urn:microsoft.com/office/officeart/2018/2/layout/IconVerticalSolidList"/>
    <dgm:cxn modelId="{8E0BBFE9-89AA-43DC-985F-661048CC6EBB}" type="presParOf" srcId="{CE868F66-30F7-4DE0-8605-1A839A83751C}" destId="{F61198E7-659C-487F-BD9F-7FA86DB92F73}" srcOrd="4" destOrd="0" presId="urn:microsoft.com/office/officeart/2018/2/layout/IconVerticalSolidList"/>
    <dgm:cxn modelId="{482085D0-CDF8-4EBB-88BD-D02396B5F233}" type="presParOf" srcId="{F61198E7-659C-487F-BD9F-7FA86DB92F73}" destId="{545CD88A-E09E-46A9-A7F3-E282EB11724B}" srcOrd="0" destOrd="0" presId="urn:microsoft.com/office/officeart/2018/2/layout/IconVerticalSolidList"/>
    <dgm:cxn modelId="{EF218444-9743-4FE8-B081-F2C245214109}" type="presParOf" srcId="{F61198E7-659C-487F-BD9F-7FA86DB92F73}" destId="{46A24C5F-AA7A-4B79-A6F5-7F1E4A0E783B}" srcOrd="1" destOrd="0" presId="urn:microsoft.com/office/officeart/2018/2/layout/IconVerticalSolidList"/>
    <dgm:cxn modelId="{3497F9A1-8CA8-4689-B110-60275E42C98E}" type="presParOf" srcId="{F61198E7-659C-487F-BD9F-7FA86DB92F73}" destId="{C1A022FC-85EF-4FB9-BB84-124A79DE28B2}" srcOrd="2" destOrd="0" presId="urn:microsoft.com/office/officeart/2018/2/layout/IconVerticalSolidList"/>
    <dgm:cxn modelId="{02AAE00A-A8D3-4D1F-94EC-AAB9CE6B70E5}" type="presParOf" srcId="{F61198E7-659C-487F-BD9F-7FA86DB92F73}" destId="{164ED6F1-2149-4B61-9D96-03B34CC91AFD}" srcOrd="3" destOrd="0" presId="urn:microsoft.com/office/officeart/2018/2/layout/IconVerticalSolidList"/>
    <dgm:cxn modelId="{C21E9E0E-7904-4E02-B75C-A08BD3D7DDC7}" type="presParOf" srcId="{CE868F66-30F7-4DE0-8605-1A839A83751C}" destId="{68297C22-E604-4ADE-A124-91118AC7E564}" srcOrd="5" destOrd="0" presId="urn:microsoft.com/office/officeart/2018/2/layout/IconVerticalSolidList"/>
    <dgm:cxn modelId="{29B9E510-E538-4374-95BB-F4828F634E7F}" type="presParOf" srcId="{CE868F66-30F7-4DE0-8605-1A839A83751C}" destId="{254C9B21-C5CD-4C55-9EE8-541263798174}" srcOrd="6" destOrd="0" presId="urn:microsoft.com/office/officeart/2018/2/layout/IconVerticalSolidList"/>
    <dgm:cxn modelId="{220B05AF-1375-44A4-A2DA-7392BC2983F7}" type="presParOf" srcId="{254C9B21-C5CD-4C55-9EE8-541263798174}" destId="{8D3CB88C-3A9E-402B-9C2B-A84B4716ACA8}" srcOrd="0" destOrd="0" presId="urn:microsoft.com/office/officeart/2018/2/layout/IconVerticalSolidList"/>
    <dgm:cxn modelId="{3AABD5E2-5803-4DB2-AC39-6E37B0FF1472}" type="presParOf" srcId="{254C9B21-C5CD-4C55-9EE8-541263798174}" destId="{32772B6E-EAD4-4364-AF91-2435AF68C897}" srcOrd="1" destOrd="0" presId="urn:microsoft.com/office/officeart/2018/2/layout/IconVerticalSolidList"/>
    <dgm:cxn modelId="{489DC64F-6797-4D9E-82BC-E0533A4F0361}" type="presParOf" srcId="{254C9B21-C5CD-4C55-9EE8-541263798174}" destId="{51C4FFF1-592D-41C5-918F-87AA54A9DBBE}" srcOrd="2" destOrd="0" presId="urn:microsoft.com/office/officeart/2018/2/layout/IconVerticalSolidList"/>
    <dgm:cxn modelId="{A8EE9600-093B-49BB-B5CE-C401525B8C2E}" type="presParOf" srcId="{254C9B21-C5CD-4C55-9EE8-541263798174}" destId="{F7D4DD74-993A-4338-B196-02DCF04E821A}" srcOrd="3" destOrd="0" presId="urn:microsoft.com/office/officeart/2018/2/layout/IconVerticalSolidList"/>
    <dgm:cxn modelId="{3F32801A-4AC3-40A3-B3D1-D638478AD4EA}" type="presParOf" srcId="{CE868F66-30F7-4DE0-8605-1A839A83751C}" destId="{FD6F06B3-ADD3-4DD9-97F4-0C5C22458E00}" srcOrd="7" destOrd="0" presId="urn:microsoft.com/office/officeart/2018/2/layout/IconVerticalSolidList"/>
    <dgm:cxn modelId="{B353D981-4EA9-4091-91AC-F3A8ED9D021D}" type="presParOf" srcId="{CE868F66-30F7-4DE0-8605-1A839A83751C}" destId="{5B76FBAC-EADA-46F0-96EF-43407287C817}" srcOrd="8" destOrd="0" presId="urn:microsoft.com/office/officeart/2018/2/layout/IconVerticalSolidList"/>
    <dgm:cxn modelId="{9BF0CCDC-E1BB-4ADE-9C13-5989D2EFD06C}" type="presParOf" srcId="{5B76FBAC-EADA-46F0-96EF-43407287C817}" destId="{3FAA2635-7CF3-4A6E-9D48-5CF0E48A4CB3}" srcOrd="0" destOrd="0" presId="urn:microsoft.com/office/officeart/2018/2/layout/IconVerticalSolidList"/>
    <dgm:cxn modelId="{328F234F-50A2-4C1B-8380-878AA28813F9}" type="presParOf" srcId="{5B76FBAC-EADA-46F0-96EF-43407287C817}" destId="{FBCAE00F-E5DA-4F0B-9429-6515EAD52AFA}" srcOrd="1" destOrd="0" presId="urn:microsoft.com/office/officeart/2018/2/layout/IconVerticalSolidList"/>
    <dgm:cxn modelId="{DECEB13B-DDCC-4AA0-9396-80C97F553686}" type="presParOf" srcId="{5B76FBAC-EADA-46F0-96EF-43407287C817}" destId="{99BF08EB-470A-4171-BE44-78E361140543}" srcOrd="2" destOrd="0" presId="urn:microsoft.com/office/officeart/2018/2/layout/IconVerticalSolidList"/>
    <dgm:cxn modelId="{63E61250-31DB-4EE4-AE34-B1130C901E9D}" type="presParOf" srcId="{5B76FBAC-EADA-46F0-96EF-43407287C817}" destId="{1DA273D0-B9D0-4A30-90C0-9304A1D57383}" srcOrd="3" destOrd="0" presId="urn:microsoft.com/office/officeart/2018/2/layout/IconVerticalSolidList"/>
    <dgm:cxn modelId="{B7E7C6C1-FF25-40A0-B243-A3B006539436}" type="presParOf" srcId="{CE868F66-30F7-4DE0-8605-1A839A83751C}" destId="{EBC80969-7FD2-4CD1-9B9F-FAD1C20A6458}" srcOrd="9" destOrd="0" presId="urn:microsoft.com/office/officeart/2018/2/layout/IconVerticalSolidList"/>
    <dgm:cxn modelId="{65245817-0B22-4D0C-BC2F-6C573C42D32D}" type="presParOf" srcId="{CE868F66-30F7-4DE0-8605-1A839A83751C}" destId="{399DEB59-46E5-46B7-B3FF-F12D9E207499}" srcOrd="10" destOrd="0" presId="urn:microsoft.com/office/officeart/2018/2/layout/IconVerticalSolidList"/>
    <dgm:cxn modelId="{C681DA24-15C7-4EC4-8BFF-82F40DC3D127}" type="presParOf" srcId="{399DEB59-46E5-46B7-B3FF-F12D9E207499}" destId="{0FDDB960-85B4-45A8-94AC-E5EDA4F09159}" srcOrd="0" destOrd="0" presId="urn:microsoft.com/office/officeart/2018/2/layout/IconVerticalSolidList"/>
    <dgm:cxn modelId="{B96251A3-C642-4F3F-A600-29199C750947}" type="presParOf" srcId="{399DEB59-46E5-46B7-B3FF-F12D9E207499}" destId="{5E43586E-5F18-4D14-94BE-84B021E0C968}" srcOrd="1" destOrd="0" presId="urn:microsoft.com/office/officeart/2018/2/layout/IconVerticalSolidList"/>
    <dgm:cxn modelId="{A9C2460D-1042-4E3C-A0C8-8D54C4309569}" type="presParOf" srcId="{399DEB59-46E5-46B7-B3FF-F12D9E207499}" destId="{B7F251EB-F9BD-4F7B-B4FF-04B2A83A7246}" srcOrd="2" destOrd="0" presId="urn:microsoft.com/office/officeart/2018/2/layout/IconVerticalSolidList"/>
    <dgm:cxn modelId="{F13A5D6F-A319-48A0-8586-7A8854E9471D}" type="presParOf" srcId="{399DEB59-46E5-46B7-B3FF-F12D9E207499}" destId="{F97C16AC-380A-497C-90E5-470A3F5844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320D84-E872-489A-83C3-FB7AD72A23EF}"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A0D55A57-39A1-4180-894F-57F94345E626}">
      <dgm:prSet/>
      <dgm:spPr/>
      <dgm:t>
        <a:bodyPr/>
        <a:lstStyle/>
        <a:p>
          <a:pPr>
            <a:lnSpc>
              <a:spcPct val="100000"/>
            </a:lnSpc>
          </a:pPr>
          <a:r>
            <a:rPr lang="en-US" b="1" i="0" baseline="0"/>
            <a:t>JSON Assertion</a:t>
          </a:r>
          <a:br>
            <a:rPr lang="en-US" b="0" i="0" baseline="0"/>
          </a:br>
          <a:r>
            <a:rPr lang="en-US" b="0" i="0" baseline="0"/>
            <a:t>Validate JSON by writing JSONPath expressions and expected values. For instance, verify that $.success equals true or that an array at $.items contains at least one element.</a:t>
          </a:r>
          <a:endParaRPr lang="en-US"/>
        </a:p>
      </dgm:t>
    </dgm:pt>
    <dgm:pt modelId="{BAB86722-D007-4244-BE4E-976A99EBA1C3}" type="parTrans" cxnId="{BE2F9118-ED84-430A-ACD2-7CB1ED3C3C85}">
      <dgm:prSet/>
      <dgm:spPr/>
      <dgm:t>
        <a:bodyPr/>
        <a:lstStyle/>
        <a:p>
          <a:endParaRPr lang="en-US"/>
        </a:p>
      </dgm:t>
    </dgm:pt>
    <dgm:pt modelId="{C291835C-C552-4803-BE28-CDAF3B19AFC3}" type="sibTrans" cxnId="{BE2F9118-ED84-430A-ACD2-7CB1ED3C3C85}">
      <dgm:prSet/>
      <dgm:spPr/>
      <dgm:t>
        <a:bodyPr/>
        <a:lstStyle/>
        <a:p>
          <a:endParaRPr lang="en-US"/>
        </a:p>
      </dgm:t>
    </dgm:pt>
    <dgm:pt modelId="{DD313741-CBF5-456A-861E-5F1CA607F1B0}">
      <dgm:prSet/>
      <dgm:spPr/>
      <dgm:t>
        <a:bodyPr/>
        <a:lstStyle/>
        <a:p>
          <a:pPr>
            <a:lnSpc>
              <a:spcPct val="100000"/>
            </a:lnSpc>
          </a:pPr>
          <a:r>
            <a:rPr lang="en-US" b="1" i="0" baseline="0"/>
            <a:t>XPath Assertion</a:t>
          </a:r>
          <a:br>
            <a:rPr lang="en-US" b="0" i="0" baseline="0"/>
          </a:br>
          <a:r>
            <a:rPr lang="en-US" b="0" i="0" baseline="0"/>
            <a:t>Target XML or HTML using XPath. Extract an element or attribute and apply substring or regex matching.</a:t>
          </a:r>
          <a:endParaRPr lang="en-US"/>
        </a:p>
      </dgm:t>
    </dgm:pt>
    <dgm:pt modelId="{1AC88709-6DCB-4E92-92C1-1FC2FA377967}" type="parTrans" cxnId="{814DEB27-4BC4-4CAB-831E-45A0BCC81065}">
      <dgm:prSet/>
      <dgm:spPr/>
      <dgm:t>
        <a:bodyPr/>
        <a:lstStyle/>
        <a:p>
          <a:endParaRPr lang="en-US"/>
        </a:p>
      </dgm:t>
    </dgm:pt>
    <dgm:pt modelId="{BDD5928B-B7FC-4DF3-AD2C-64DB77D191DD}" type="sibTrans" cxnId="{814DEB27-4BC4-4CAB-831E-45A0BCC81065}">
      <dgm:prSet/>
      <dgm:spPr/>
      <dgm:t>
        <a:bodyPr/>
        <a:lstStyle/>
        <a:p>
          <a:endParaRPr lang="en-US"/>
        </a:p>
      </dgm:t>
    </dgm:pt>
    <dgm:pt modelId="{673B0A7F-B82D-4924-BEB7-8A4E50C7B89D}">
      <dgm:prSet/>
      <dgm:spPr/>
      <dgm:t>
        <a:bodyPr/>
        <a:lstStyle/>
        <a:p>
          <a:pPr>
            <a:lnSpc>
              <a:spcPct val="100000"/>
            </a:lnSpc>
          </a:pPr>
          <a:r>
            <a:rPr lang="en-US" b="1" i="0" baseline="0"/>
            <a:t>Boundary Assertion</a:t>
          </a:r>
          <a:br>
            <a:rPr lang="en-US" b="0" i="0" baseline="0"/>
          </a:br>
          <a:r>
            <a:rPr lang="en-US" b="0" i="0" baseline="0"/>
            <a:t>Ensure the response begins or ends with a specific string—useful for custom protocols where you expect certain framing markers.</a:t>
          </a:r>
          <a:endParaRPr lang="en-US"/>
        </a:p>
      </dgm:t>
    </dgm:pt>
    <dgm:pt modelId="{F3B248E6-DAB0-4F33-9C1B-05D7164EE718}" type="parTrans" cxnId="{E03A0A37-42AF-4FAE-9262-234F6B4D5229}">
      <dgm:prSet/>
      <dgm:spPr/>
      <dgm:t>
        <a:bodyPr/>
        <a:lstStyle/>
        <a:p>
          <a:endParaRPr lang="en-US"/>
        </a:p>
      </dgm:t>
    </dgm:pt>
    <dgm:pt modelId="{AAD19019-E082-4575-9CC6-8C359EF22488}" type="sibTrans" cxnId="{E03A0A37-42AF-4FAE-9262-234F6B4D5229}">
      <dgm:prSet/>
      <dgm:spPr/>
      <dgm:t>
        <a:bodyPr/>
        <a:lstStyle/>
        <a:p>
          <a:endParaRPr lang="en-US"/>
        </a:p>
      </dgm:t>
    </dgm:pt>
    <dgm:pt modelId="{6C579B2A-EAD9-443E-973E-4B5798C55AD2}">
      <dgm:prSet/>
      <dgm:spPr/>
      <dgm:t>
        <a:bodyPr/>
        <a:lstStyle/>
        <a:p>
          <a:pPr>
            <a:lnSpc>
              <a:spcPct val="100000"/>
            </a:lnSpc>
          </a:pPr>
          <a:r>
            <a:rPr lang="en-US" b="1" i="0" baseline="0"/>
            <a:t>SOAP/XML-RPC Assertion</a:t>
          </a:r>
          <a:br>
            <a:rPr lang="en-US" b="0" i="0" baseline="0"/>
          </a:br>
          <a:r>
            <a:rPr lang="en-US" b="0" i="0" baseline="0"/>
            <a:t>Specifically built for SOAP calls: check for a SOAP fault or that particular nodes exist in the envelope.</a:t>
          </a:r>
          <a:endParaRPr lang="en-US"/>
        </a:p>
      </dgm:t>
    </dgm:pt>
    <dgm:pt modelId="{0AF4F752-1D44-4925-9676-46BD78362573}" type="parTrans" cxnId="{2E68DF25-BD26-4A0A-BA2B-4548743BEA13}">
      <dgm:prSet/>
      <dgm:spPr/>
      <dgm:t>
        <a:bodyPr/>
        <a:lstStyle/>
        <a:p>
          <a:endParaRPr lang="en-US"/>
        </a:p>
      </dgm:t>
    </dgm:pt>
    <dgm:pt modelId="{F42D3577-E226-43F9-B28B-0627157BAB3F}" type="sibTrans" cxnId="{2E68DF25-BD26-4A0A-BA2B-4548743BEA13}">
      <dgm:prSet/>
      <dgm:spPr/>
      <dgm:t>
        <a:bodyPr/>
        <a:lstStyle/>
        <a:p>
          <a:endParaRPr lang="en-US"/>
        </a:p>
      </dgm:t>
    </dgm:pt>
    <dgm:pt modelId="{239222C9-FBD0-4E55-A05A-08C48DA8CDAF}">
      <dgm:prSet/>
      <dgm:spPr/>
      <dgm:t>
        <a:bodyPr/>
        <a:lstStyle/>
        <a:p>
          <a:pPr>
            <a:lnSpc>
              <a:spcPct val="100000"/>
            </a:lnSpc>
          </a:pPr>
          <a:r>
            <a:rPr lang="en-US" b="1" i="0" baseline="0"/>
            <a:t>JDBC Assertion</a:t>
          </a:r>
          <a:br>
            <a:rPr lang="en-US" b="0" i="0" baseline="0"/>
          </a:br>
          <a:r>
            <a:rPr lang="en-US" b="0" i="0" baseline="0"/>
            <a:t>After a database query sampler, verify database state by running another SQL statement and applying numeric conditions (e.g., row count greater than zero).</a:t>
          </a:r>
          <a:endParaRPr lang="en-US"/>
        </a:p>
      </dgm:t>
    </dgm:pt>
    <dgm:pt modelId="{A8886A7F-03CE-4CB4-8E7C-34386EDF6821}" type="parTrans" cxnId="{4F430567-7B3A-4D80-B8D0-C69B278B312C}">
      <dgm:prSet/>
      <dgm:spPr/>
      <dgm:t>
        <a:bodyPr/>
        <a:lstStyle/>
        <a:p>
          <a:endParaRPr lang="en-US"/>
        </a:p>
      </dgm:t>
    </dgm:pt>
    <dgm:pt modelId="{2FA07959-DB07-4D34-B39A-68029811F52D}" type="sibTrans" cxnId="{4F430567-7B3A-4D80-B8D0-C69B278B312C}">
      <dgm:prSet/>
      <dgm:spPr/>
      <dgm:t>
        <a:bodyPr/>
        <a:lstStyle/>
        <a:p>
          <a:endParaRPr lang="en-US"/>
        </a:p>
      </dgm:t>
    </dgm:pt>
    <dgm:pt modelId="{030378E9-A97A-4356-A1EF-D6241AD4C797}" type="pres">
      <dgm:prSet presAssocID="{2F320D84-E872-489A-83C3-FB7AD72A23EF}" presName="root" presStyleCnt="0">
        <dgm:presLayoutVars>
          <dgm:dir/>
          <dgm:resizeHandles val="exact"/>
        </dgm:presLayoutVars>
      </dgm:prSet>
      <dgm:spPr/>
    </dgm:pt>
    <dgm:pt modelId="{44080966-B610-40AD-A1D1-5B06498F2DE7}" type="pres">
      <dgm:prSet presAssocID="{A0D55A57-39A1-4180-894F-57F94345E626}" presName="compNode" presStyleCnt="0"/>
      <dgm:spPr/>
    </dgm:pt>
    <dgm:pt modelId="{81CC0F83-D1DF-4FD5-89A1-F856B8C5EBBA}" type="pres">
      <dgm:prSet presAssocID="{A0D55A57-39A1-4180-894F-57F94345E626}" presName="bgRect" presStyleLbl="bgShp" presStyleIdx="0" presStyleCnt="5"/>
      <dgm:spPr/>
    </dgm:pt>
    <dgm:pt modelId="{1661FA32-6992-4F97-8683-D901289C0E85}" type="pres">
      <dgm:prSet presAssocID="{A0D55A57-39A1-4180-894F-57F94345E62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35BD076D-F9E2-4163-B9C2-FE741349D803}" type="pres">
      <dgm:prSet presAssocID="{A0D55A57-39A1-4180-894F-57F94345E626}" presName="spaceRect" presStyleCnt="0"/>
      <dgm:spPr/>
    </dgm:pt>
    <dgm:pt modelId="{5206E254-A9EE-46D2-8C7B-ECACC3BDF9CB}" type="pres">
      <dgm:prSet presAssocID="{A0D55A57-39A1-4180-894F-57F94345E626}" presName="parTx" presStyleLbl="revTx" presStyleIdx="0" presStyleCnt="5">
        <dgm:presLayoutVars>
          <dgm:chMax val="0"/>
          <dgm:chPref val="0"/>
        </dgm:presLayoutVars>
      </dgm:prSet>
      <dgm:spPr/>
    </dgm:pt>
    <dgm:pt modelId="{E411D494-1FD4-4AAB-AC62-5084E46FBB6A}" type="pres">
      <dgm:prSet presAssocID="{C291835C-C552-4803-BE28-CDAF3B19AFC3}" presName="sibTrans" presStyleCnt="0"/>
      <dgm:spPr/>
    </dgm:pt>
    <dgm:pt modelId="{EE87095C-FA12-4859-A7B8-770F1949FDB2}" type="pres">
      <dgm:prSet presAssocID="{DD313741-CBF5-456A-861E-5F1CA607F1B0}" presName="compNode" presStyleCnt="0"/>
      <dgm:spPr/>
    </dgm:pt>
    <dgm:pt modelId="{08B67803-0387-4E38-A004-698BDBBCD40F}" type="pres">
      <dgm:prSet presAssocID="{DD313741-CBF5-456A-861E-5F1CA607F1B0}" presName="bgRect" presStyleLbl="bgShp" presStyleIdx="1" presStyleCnt="5"/>
      <dgm:spPr/>
    </dgm:pt>
    <dgm:pt modelId="{EF666AC2-174E-4963-B938-7341E7E9653E}" type="pres">
      <dgm:prSet presAssocID="{DD313741-CBF5-456A-861E-5F1CA607F1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48A22B8-E90B-4EF7-91E3-5296C1F55D55}" type="pres">
      <dgm:prSet presAssocID="{DD313741-CBF5-456A-861E-5F1CA607F1B0}" presName="spaceRect" presStyleCnt="0"/>
      <dgm:spPr/>
    </dgm:pt>
    <dgm:pt modelId="{1EA8B81C-6C83-40C0-B930-6F2D270D28B9}" type="pres">
      <dgm:prSet presAssocID="{DD313741-CBF5-456A-861E-5F1CA607F1B0}" presName="parTx" presStyleLbl="revTx" presStyleIdx="1" presStyleCnt="5">
        <dgm:presLayoutVars>
          <dgm:chMax val="0"/>
          <dgm:chPref val="0"/>
        </dgm:presLayoutVars>
      </dgm:prSet>
      <dgm:spPr/>
    </dgm:pt>
    <dgm:pt modelId="{08184F8D-EE4E-439E-99A4-7F417211FCFC}" type="pres">
      <dgm:prSet presAssocID="{BDD5928B-B7FC-4DF3-AD2C-64DB77D191DD}" presName="sibTrans" presStyleCnt="0"/>
      <dgm:spPr/>
    </dgm:pt>
    <dgm:pt modelId="{85F4F329-6E91-4F9F-8D37-7E63F5A4DD13}" type="pres">
      <dgm:prSet presAssocID="{673B0A7F-B82D-4924-BEB7-8A4E50C7B89D}" presName="compNode" presStyleCnt="0"/>
      <dgm:spPr/>
    </dgm:pt>
    <dgm:pt modelId="{297A46A6-C1AC-4B3D-8FDC-0744CAB8F180}" type="pres">
      <dgm:prSet presAssocID="{673B0A7F-B82D-4924-BEB7-8A4E50C7B89D}" presName="bgRect" presStyleLbl="bgShp" presStyleIdx="2" presStyleCnt="5"/>
      <dgm:spPr/>
    </dgm:pt>
    <dgm:pt modelId="{29A43CCA-3805-4C90-9AAC-E5A5B8229447}" type="pres">
      <dgm:prSet presAssocID="{673B0A7F-B82D-4924-BEB7-8A4E50C7B89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3D4DDC79-E4AB-4D1C-9004-1B96F8205386}" type="pres">
      <dgm:prSet presAssocID="{673B0A7F-B82D-4924-BEB7-8A4E50C7B89D}" presName="spaceRect" presStyleCnt="0"/>
      <dgm:spPr/>
    </dgm:pt>
    <dgm:pt modelId="{D4BDE28D-691A-47EC-A413-1A8252749CC4}" type="pres">
      <dgm:prSet presAssocID="{673B0A7F-B82D-4924-BEB7-8A4E50C7B89D}" presName="parTx" presStyleLbl="revTx" presStyleIdx="2" presStyleCnt="5">
        <dgm:presLayoutVars>
          <dgm:chMax val="0"/>
          <dgm:chPref val="0"/>
        </dgm:presLayoutVars>
      </dgm:prSet>
      <dgm:spPr/>
    </dgm:pt>
    <dgm:pt modelId="{EEEC41E9-5C71-471E-90FA-4B5DF24C05E8}" type="pres">
      <dgm:prSet presAssocID="{AAD19019-E082-4575-9CC6-8C359EF22488}" presName="sibTrans" presStyleCnt="0"/>
      <dgm:spPr/>
    </dgm:pt>
    <dgm:pt modelId="{F9A596F8-8B11-4FB2-9990-349A82B69B9D}" type="pres">
      <dgm:prSet presAssocID="{6C579B2A-EAD9-443E-973E-4B5798C55AD2}" presName="compNode" presStyleCnt="0"/>
      <dgm:spPr/>
    </dgm:pt>
    <dgm:pt modelId="{3E21DC04-ADDC-467C-BEBC-DCD0CB93173D}" type="pres">
      <dgm:prSet presAssocID="{6C579B2A-EAD9-443E-973E-4B5798C55AD2}" presName="bgRect" presStyleLbl="bgShp" presStyleIdx="3" presStyleCnt="5"/>
      <dgm:spPr/>
    </dgm:pt>
    <dgm:pt modelId="{EB45248C-CDDE-4FB1-A28C-F854D04007D6}" type="pres">
      <dgm:prSet presAssocID="{6C579B2A-EAD9-443E-973E-4B5798C55AD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ap"/>
        </a:ext>
      </dgm:extLst>
    </dgm:pt>
    <dgm:pt modelId="{EAAEF8A8-09CE-43F5-BE53-2EDAC1B19042}" type="pres">
      <dgm:prSet presAssocID="{6C579B2A-EAD9-443E-973E-4B5798C55AD2}" presName="spaceRect" presStyleCnt="0"/>
      <dgm:spPr/>
    </dgm:pt>
    <dgm:pt modelId="{CB83D1D2-FA07-4EDD-855D-4861CF124A24}" type="pres">
      <dgm:prSet presAssocID="{6C579B2A-EAD9-443E-973E-4B5798C55AD2}" presName="parTx" presStyleLbl="revTx" presStyleIdx="3" presStyleCnt="5">
        <dgm:presLayoutVars>
          <dgm:chMax val="0"/>
          <dgm:chPref val="0"/>
        </dgm:presLayoutVars>
      </dgm:prSet>
      <dgm:spPr/>
    </dgm:pt>
    <dgm:pt modelId="{3DE73A37-A7B0-481D-998E-C578748D0FA1}" type="pres">
      <dgm:prSet presAssocID="{F42D3577-E226-43F9-B28B-0627157BAB3F}" presName="sibTrans" presStyleCnt="0"/>
      <dgm:spPr/>
    </dgm:pt>
    <dgm:pt modelId="{9569E90A-B9C3-43D3-BF92-33E24A00C40E}" type="pres">
      <dgm:prSet presAssocID="{239222C9-FBD0-4E55-A05A-08C48DA8CDAF}" presName="compNode" presStyleCnt="0"/>
      <dgm:spPr/>
    </dgm:pt>
    <dgm:pt modelId="{214303C8-41B3-4B03-AAD1-2D62454475BE}" type="pres">
      <dgm:prSet presAssocID="{239222C9-FBD0-4E55-A05A-08C48DA8CDAF}" presName="bgRect" presStyleLbl="bgShp" presStyleIdx="4" presStyleCnt="5"/>
      <dgm:spPr/>
    </dgm:pt>
    <dgm:pt modelId="{75176F4C-EBC9-46D1-97E3-94C83DA9B140}" type="pres">
      <dgm:prSet presAssocID="{239222C9-FBD0-4E55-A05A-08C48DA8CDA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D2193C0F-E42C-4F89-9D4D-628050DAA88A}" type="pres">
      <dgm:prSet presAssocID="{239222C9-FBD0-4E55-A05A-08C48DA8CDAF}" presName="spaceRect" presStyleCnt="0"/>
      <dgm:spPr/>
    </dgm:pt>
    <dgm:pt modelId="{AC374FFF-1AE0-4BC3-BD1B-39D20915AC52}" type="pres">
      <dgm:prSet presAssocID="{239222C9-FBD0-4E55-A05A-08C48DA8CDAF}" presName="parTx" presStyleLbl="revTx" presStyleIdx="4" presStyleCnt="5">
        <dgm:presLayoutVars>
          <dgm:chMax val="0"/>
          <dgm:chPref val="0"/>
        </dgm:presLayoutVars>
      </dgm:prSet>
      <dgm:spPr/>
    </dgm:pt>
  </dgm:ptLst>
  <dgm:cxnLst>
    <dgm:cxn modelId="{BE2F9118-ED84-430A-ACD2-7CB1ED3C3C85}" srcId="{2F320D84-E872-489A-83C3-FB7AD72A23EF}" destId="{A0D55A57-39A1-4180-894F-57F94345E626}" srcOrd="0" destOrd="0" parTransId="{BAB86722-D007-4244-BE4E-976A99EBA1C3}" sibTransId="{C291835C-C552-4803-BE28-CDAF3B19AFC3}"/>
    <dgm:cxn modelId="{2E68DF25-BD26-4A0A-BA2B-4548743BEA13}" srcId="{2F320D84-E872-489A-83C3-FB7AD72A23EF}" destId="{6C579B2A-EAD9-443E-973E-4B5798C55AD2}" srcOrd="3" destOrd="0" parTransId="{0AF4F752-1D44-4925-9676-46BD78362573}" sibTransId="{F42D3577-E226-43F9-B28B-0627157BAB3F}"/>
    <dgm:cxn modelId="{7B4B9D26-82CC-4A42-885D-04B2C76F6E86}" type="presOf" srcId="{6C579B2A-EAD9-443E-973E-4B5798C55AD2}" destId="{CB83D1D2-FA07-4EDD-855D-4861CF124A24}" srcOrd="0" destOrd="0" presId="urn:microsoft.com/office/officeart/2018/2/layout/IconVerticalSolidList"/>
    <dgm:cxn modelId="{814DEB27-4BC4-4CAB-831E-45A0BCC81065}" srcId="{2F320D84-E872-489A-83C3-FB7AD72A23EF}" destId="{DD313741-CBF5-456A-861E-5F1CA607F1B0}" srcOrd="1" destOrd="0" parTransId="{1AC88709-6DCB-4E92-92C1-1FC2FA377967}" sibTransId="{BDD5928B-B7FC-4DF3-AD2C-64DB77D191DD}"/>
    <dgm:cxn modelId="{E03A0A37-42AF-4FAE-9262-234F6B4D5229}" srcId="{2F320D84-E872-489A-83C3-FB7AD72A23EF}" destId="{673B0A7F-B82D-4924-BEB7-8A4E50C7B89D}" srcOrd="2" destOrd="0" parTransId="{F3B248E6-DAB0-4F33-9C1B-05D7164EE718}" sibTransId="{AAD19019-E082-4575-9CC6-8C359EF22488}"/>
    <dgm:cxn modelId="{105D1E3F-62C2-453A-B004-9957E3055A75}" type="presOf" srcId="{673B0A7F-B82D-4924-BEB7-8A4E50C7B89D}" destId="{D4BDE28D-691A-47EC-A413-1A8252749CC4}" srcOrd="0" destOrd="0" presId="urn:microsoft.com/office/officeart/2018/2/layout/IconVerticalSolidList"/>
    <dgm:cxn modelId="{4F430567-7B3A-4D80-B8D0-C69B278B312C}" srcId="{2F320D84-E872-489A-83C3-FB7AD72A23EF}" destId="{239222C9-FBD0-4E55-A05A-08C48DA8CDAF}" srcOrd="4" destOrd="0" parTransId="{A8886A7F-03CE-4CB4-8E7C-34386EDF6821}" sibTransId="{2FA07959-DB07-4D34-B39A-68029811F52D}"/>
    <dgm:cxn modelId="{E3192888-47B1-483C-8415-56D80798C43E}" type="presOf" srcId="{DD313741-CBF5-456A-861E-5F1CA607F1B0}" destId="{1EA8B81C-6C83-40C0-B930-6F2D270D28B9}" srcOrd="0" destOrd="0" presId="urn:microsoft.com/office/officeart/2018/2/layout/IconVerticalSolidList"/>
    <dgm:cxn modelId="{875D6488-AABD-42CC-8207-A91FA412C115}" type="presOf" srcId="{239222C9-FBD0-4E55-A05A-08C48DA8CDAF}" destId="{AC374FFF-1AE0-4BC3-BD1B-39D20915AC52}" srcOrd="0" destOrd="0" presId="urn:microsoft.com/office/officeart/2018/2/layout/IconVerticalSolidList"/>
    <dgm:cxn modelId="{70E687CE-BF7E-427F-8180-67E103545C72}" type="presOf" srcId="{A0D55A57-39A1-4180-894F-57F94345E626}" destId="{5206E254-A9EE-46D2-8C7B-ECACC3BDF9CB}" srcOrd="0" destOrd="0" presId="urn:microsoft.com/office/officeart/2018/2/layout/IconVerticalSolidList"/>
    <dgm:cxn modelId="{7A322EF9-DC07-42C1-BD17-18383E805B4D}" type="presOf" srcId="{2F320D84-E872-489A-83C3-FB7AD72A23EF}" destId="{030378E9-A97A-4356-A1EF-D6241AD4C797}" srcOrd="0" destOrd="0" presId="urn:microsoft.com/office/officeart/2018/2/layout/IconVerticalSolidList"/>
    <dgm:cxn modelId="{AB8EE16E-BD3A-4B07-988E-6321C3E0A82D}" type="presParOf" srcId="{030378E9-A97A-4356-A1EF-D6241AD4C797}" destId="{44080966-B610-40AD-A1D1-5B06498F2DE7}" srcOrd="0" destOrd="0" presId="urn:microsoft.com/office/officeart/2018/2/layout/IconVerticalSolidList"/>
    <dgm:cxn modelId="{27AF8ED2-5E4B-4DD1-AF82-BDFAD1D67EF0}" type="presParOf" srcId="{44080966-B610-40AD-A1D1-5B06498F2DE7}" destId="{81CC0F83-D1DF-4FD5-89A1-F856B8C5EBBA}" srcOrd="0" destOrd="0" presId="urn:microsoft.com/office/officeart/2018/2/layout/IconVerticalSolidList"/>
    <dgm:cxn modelId="{40FD049B-275A-4386-8F5B-E98B1063A515}" type="presParOf" srcId="{44080966-B610-40AD-A1D1-5B06498F2DE7}" destId="{1661FA32-6992-4F97-8683-D901289C0E85}" srcOrd="1" destOrd="0" presId="urn:microsoft.com/office/officeart/2018/2/layout/IconVerticalSolidList"/>
    <dgm:cxn modelId="{027B5308-F4B3-4310-BC19-E305BD482050}" type="presParOf" srcId="{44080966-B610-40AD-A1D1-5B06498F2DE7}" destId="{35BD076D-F9E2-4163-B9C2-FE741349D803}" srcOrd="2" destOrd="0" presId="urn:microsoft.com/office/officeart/2018/2/layout/IconVerticalSolidList"/>
    <dgm:cxn modelId="{33161083-017F-4D7C-9198-27255F3CEA7F}" type="presParOf" srcId="{44080966-B610-40AD-A1D1-5B06498F2DE7}" destId="{5206E254-A9EE-46D2-8C7B-ECACC3BDF9CB}" srcOrd="3" destOrd="0" presId="urn:microsoft.com/office/officeart/2018/2/layout/IconVerticalSolidList"/>
    <dgm:cxn modelId="{9B77B925-2251-4673-B242-D500281EFCDF}" type="presParOf" srcId="{030378E9-A97A-4356-A1EF-D6241AD4C797}" destId="{E411D494-1FD4-4AAB-AC62-5084E46FBB6A}" srcOrd="1" destOrd="0" presId="urn:microsoft.com/office/officeart/2018/2/layout/IconVerticalSolidList"/>
    <dgm:cxn modelId="{3080D789-46A4-4335-B7FC-45B87B85C139}" type="presParOf" srcId="{030378E9-A97A-4356-A1EF-D6241AD4C797}" destId="{EE87095C-FA12-4859-A7B8-770F1949FDB2}" srcOrd="2" destOrd="0" presId="urn:microsoft.com/office/officeart/2018/2/layout/IconVerticalSolidList"/>
    <dgm:cxn modelId="{3DF5778D-B0FA-4301-88F9-D7F1154AF332}" type="presParOf" srcId="{EE87095C-FA12-4859-A7B8-770F1949FDB2}" destId="{08B67803-0387-4E38-A004-698BDBBCD40F}" srcOrd="0" destOrd="0" presId="urn:microsoft.com/office/officeart/2018/2/layout/IconVerticalSolidList"/>
    <dgm:cxn modelId="{CD96A190-C36E-45C5-BA82-3C44764CDFF4}" type="presParOf" srcId="{EE87095C-FA12-4859-A7B8-770F1949FDB2}" destId="{EF666AC2-174E-4963-B938-7341E7E9653E}" srcOrd="1" destOrd="0" presId="urn:microsoft.com/office/officeart/2018/2/layout/IconVerticalSolidList"/>
    <dgm:cxn modelId="{331BB8D9-3E76-43A0-900E-217B37874F4A}" type="presParOf" srcId="{EE87095C-FA12-4859-A7B8-770F1949FDB2}" destId="{A48A22B8-E90B-4EF7-91E3-5296C1F55D55}" srcOrd="2" destOrd="0" presId="urn:microsoft.com/office/officeart/2018/2/layout/IconVerticalSolidList"/>
    <dgm:cxn modelId="{83023F83-655E-449E-9C46-E5DFEEE872E8}" type="presParOf" srcId="{EE87095C-FA12-4859-A7B8-770F1949FDB2}" destId="{1EA8B81C-6C83-40C0-B930-6F2D270D28B9}" srcOrd="3" destOrd="0" presId="urn:microsoft.com/office/officeart/2018/2/layout/IconVerticalSolidList"/>
    <dgm:cxn modelId="{460ADD14-D5FB-4849-9488-B1E158C95E47}" type="presParOf" srcId="{030378E9-A97A-4356-A1EF-D6241AD4C797}" destId="{08184F8D-EE4E-439E-99A4-7F417211FCFC}" srcOrd="3" destOrd="0" presId="urn:microsoft.com/office/officeart/2018/2/layout/IconVerticalSolidList"/>
    <dgm:cxn modelId="{E25B0689-C000-4EC9-8838-CDCC5697615A}" type="presParOf" srcId="{030378E9-A97A-4356-A1EF-D6241AD4C797}" destId="{85F4F329-6E91-4F9F-8D37-7E63F5A4DD13}" srcOrd="4" destOrd="0" presId="urn:microsoft.com/office/officeart/2018/2/layout/IconVerticalSolidList"/>
    <dgm:cxn modelId="{135EC3F6-A33D-48C7-AF52-A772491812C6}" type="presParOf" srcId="{85F4F329-6E91-4F9F-8D37-7E63F5A4DD13}" destId="{297A46A6-C1AC-4B3D-8FDC-0744CAB8F180}" srcOrd="0" destOrd="0" presId="urn:microsoft.com/office/officeart/2018/2/layout/IconVerticalSolidList"/>
    <dgm:cxn modelId="{1952CC4A-58EA-4E98-89F2-47CA45F4401E}" type="presParOf" srcId="{85F4F329-6E91-4F9F-8D37-7E63F5A4DD13}" destId="{29A43CCA-3805-4C90-9AAC-E5A5B8229447}" srcOrd="1" destOrd="0" presId="urn:microsoft.com/office/officeart/2018/2/layout/IconVerticalSolidList"/>
    <dgm:cxn modelId="{FB13C2C7-ED43-4921-84B2-5F36380FD500}" type="presParOf" srcId="{85F4F329-6E91-4F9F-8D37-7E63F5A4DD13}" destId="{3D4DDC79-E4AB-4D1C-9004-1B96F8205386}" srcOrd="2" destOrd="0" presId="urn:microsoft.com/office/officeart/2018/2/layout/IconVerticalSolidList"/>
    <dgm:cxn modelId="{DB7021C3-B95B-4A22-AF7B-87C614A1DDFE}" type="presParOf" srcId="{85F4F329-6E91-4F9F-8D37-7E63F5A4DD13}" destId="{D4BDE28D-691A-47EC-A413-1A8252749CC4}" srcOrd="3" destOrd="0" presId="urn:microsoft.com/office/officeart/2018/2/layout/IconVerticalSolidList"/>
    <dgm:cxn modelId="{0A98FDFB-4BDA-4161-80F0-33E73FBE3F09}" type="presParOf" srcId="{030378E9-A97A-4356-A1EF-D6241AD4C797}" destId="{EEEC41E9-5C71-471E-90FA-4B5DF24C05E8}" srcOrd="5" destOrd="0" presId="urn:microsoft.com/office/officeart/2018/2/layout/IconVerticalSolidList"/>
    <dgm:cxn modelId="{14E8453F-C5F2-4970-9E71-52D54F54A48E}" type="presParOf" srcId="{030378E9-A97A-4356-A1EF-D6241AD4C797}" destId="{F9A596F8-8B11-4FB2-9990-349A82B69B9D}" srcOrd="6" destOrd="0" presId="urn:microsoft.com/office/officeart/2018/2/layout/IconVerticalSolidList"/>
    <dgm:cxn modelId="{7B80532A-3344-44EF-8F5E-0E4610F0CD93}" type="presParOf" srcId="{F9A596F8-8B11-4FB2-9990-349A82B69B9D}" destId="{3E21DC04-ADDC-467C-BEBC-DCD0CB93173D}" srcOrd="0" destOrd="0" presId="urn:microsoft.com/office/officeart/2018/2/layout/IconVerticalSolidList"/>
    <dgm:cxn modelId="{AF74E95B-DF0A-48E4-A4E2-6A2591F4EE0D}" type="presParOf" srcId="{F9A596F8-8B11-4FB2-9990-349A82B69B9D}" destId="{EB45248C-CDDE-4FB1-A28C-F854D04007D6}" srcOrd="1" destOrd="0" presId="urn:microsoft.com/office/officeart/2018/2/layout/IconVerticalSolidList"/>
    <dgm:cxn modelId="{A23FFFA9-A626-4ADE-993B-F188C8D2A068}" type="presParOf" srcId="{F9A596F8-8B11-4FB2-9990-349A82B69B9D}" destId="{EAAEF8A8-09CE-43F5-BE53-2EDAC1B19042}" srcOrd="2" destOrd="0" presId="urn:microsoft.com/office/officeart/2018/2/layout/IconVerticalSolidList"/>
    <dgm:cxn modelId="{79C9574C-01A7-4F44-BFC3-B0AC41FC4E01}" type="presParOf" srcId="{F9A596F8-8B11-4FB2-9990-349A82B69B9D}" destId="{CB83D1D2-FA07-4EDD-855D-4861CF124A24}" srcOrd="3" destOrd="0" presId="urn:microsoft.com/office/officeart/2018/2/layout/IconVerticalSolidList"/>
    <dgm:cxn modelId="{D4510EBB-C003-4B18-AB6C-89F7DC465C35}" type="presParOf" srcId="{030378E9-A97A-4356-A1EF-D6241AD4C797}" destId="{3DE73A37-A7B0-481D-998E-C578748D0FA1}" srcOrd="7" destOrd="0" presId="urn:microsoft.com/office/officeart/2018/2/layout/IconVerticalSolidList"/>
    <dgm:cxn modelId="{1F6EDA6F-BB94-4AC2-A80C-4AECC1CB36EC}" type="presParOf" srcId="{030378E9-A97A-4356-A1EF-D6241AD4C797}" destId="{9569E90A-B9C3-43D3-BF92-33E24A00C40E}" srcOrd="8" destOrd="0" presId="urn:microsoft.com/office/officeart/2018/2/layout/IconVerticalSolidList"/>
    <dgm:cxn modelId="{EB950407-D8F7-41E8-9AB7-9DA188C528CA}" type="presParOf" srcId="{9569E90A-B9C3-43D3-BF92-33E24A00C40E}" destId="{214303C8-41B3-4B03-AAD1-2D62454475BE}" srcOrd="0" destOrd="0" presId="urn:microsoft.com/office/officeart/2018/2/layout/IconVerticalSolidList"/>
    <dgm:cxn modelId="{F2CDCD71-BF5B-4946-81C7-6B7F3EBEE6F2}" type="presParOf" srcId="{9569E90A-B9C3-43D3-BF92-33E24A00C40E}" destId="{75176F4C-EBC9-46D1-97E3-94C83DA9B140}" srcOrd="1" destOrd="0" presId="urn:microsoft.com/office/officeart/2018/2/layout/IconVerticalSolidList"/>
    <dgm:cxn modelId="{6A135984-1197-487D-A81A-91CCC241FCD5}" type="presParOf" srcId="{9569E90A-B9C3-43D3-BF92-33E24A00C40E}" destId="{D2193C0F-E42C-4F89-9D4D-628050DAA88A}" srcOrd="2" destOrd="0" presId="urn:microsoft.com/office/officeart/2018/2/layout/IconVerticalSolidList"/>
    <dgm:cxn modelId="{4D432645-CE9C-4E90-B921-79A366831D81}" type="presParOf" srcId="{9569E90A-B9C3-43D3-BF92-33E24A00C40E}" destId="{AC374FFF-1AE0-4BC3-BD1B-39D20915AC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80A06E7-2499-4457-95F5-89403DE7A24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564F964-7986-48F6-8A97-6796971956B7}">
      <dgm:prSet/>
      <dgm:spPr/>
      <dgm:t>
        <a:bodyPr/>
        <a:lstStyle/>
        <a:p>
          <a:pPr>
            <a:lnSpc>
              <a:spcPct val="100000"/>
            </a:lnSpc>
          </a:pPr>
          <a:r>
            <a:rPr lang="en-US" b="1" i="0" baseline="0"/>
            <a:t>HTTP 200 Verification:</a:t>
          </a:r>
          <a:r>
            <a:rPr lang="en-US" b="0" i="0" baseline="0"/>
            <a:t> Use a Response Assertion on the “Response Code” field, matching exactly “200.”</a:t>
          </a:r>
          <a:endParaRPr lang="en-US"/>
        </a:p>
      </dgm:t>
    </dgm:pt>
    <dgm:pt modelId="{0D57A543-E463-4E09-BB0C-7E45D8B16EA6}" type="parTrans" cxnId="{9E9A6515-175D-46F0-8AFE-E79A9793DA33}">
      <dgm:prSet/>
      <dgm:spPr/>
      <dgm:t>
        <a:bodyPr/>
        <a:lstStyle/>
        <a:p>
          <a:endParaRPr lang="en-US"/>
        </a:p>
      </dgm:t>
    </dgm:pt>
    <dgm:pt modelId="{308E3F1A-299D-491C-A207-1A0D47704FD9}" type="sibTrans" cxnId="{9E9A6515-175D-46F0-8AFE-E79A9793DA33}">
      <dgm:prSet/>
      <dgm:spPr/>
      <dgm:t>
        <a:bodyPr/>
        <a:lstStyle/>
        <a:p>
          <a:endParaRPr lang="en-US"/>
        </a:p>
      </dgm:t>
    </dgm:pt>
    <dgm:pt modelId="{03271E52-02A0-4455-B764-862AA0F142F3}">
      <dgm:prSet/>
      <dgm:spPr/>
      <dgm:t>
        <a:bodyPr/>
        <a:lstStyle/>
        <a:p>
          <a:pPr>
            <a:lnSpc>
              <a:spcPct val="100000"/>
            </a:lnSpc>
          </a:pPr>
          <a:r>
            <a:rPr lang="en-US" b="1" i="0" baseline="0"/>
            <a:t>Content Check:</a:t>
          </a:r>
          <a:r>
            <a:rPr lang="en-US" b="0" i="0" baseline="0"/>
            <a:t> Under the same sampler, add a second Response Assertion checking that the response text contains the expected welcome message or page title.</a:t>
          </a:r>
          <a:endParaRPr lang="en-US"/>
        </a:p>
      </dgm:t>
    </dgm:pt>
    <dgm:pt modelId="{69C07D01-7722-408D-A0BA-D88BF36735BA}" type="parTrans" cxnId="{29215E19-D5CA-4D80-A21A-F794E9CC3D66}">
      <dgm:prSet/>
      <dgm:spPr/>
      <dgm:t>
        <a:bodyPr/>
        <a:lstStyle/>
        <a:p>
          <a:endParaRPr lang="en-US"/>
        </a:p>
      </dgm:t>
    </dgm:pt>
    <dgm:pt modelId="{273E78F8-E556-4F6B-B594-ED3E29AFBD93}" type="sibTrans" cxnId="{29215E19-D5CA-4D80-A21A-F794E9CC3D66}">
      <dgm:prSet/>
      <dgm:spPr/>
      <dgm:t>
        <a:bodyPr/>
        <a:lstStyle/>
        <a:p>
          <a:endParaRPr lang="en-US"/>
        </a:p>
      </dgm:t>
    </dgm:pt>
    <dgm:pt modelId="{839FCF24-2A0A-4960-BF29-7108CB8173A7}">
      <dgm:prSet/>
      <dgm:spPr/>
      <dgm:t>
        <a:bodyPr/>
        <a:lstStyle/>
        <a:p>
          <a:pPr>
            <a:lnSpc>
              <a:spcPct val="100000"/>
            </a:lnSpc>
          </a:pPr>
          <a:r>
            <a:rPr lang="en-US" b="1" i="0" baseline="0"/>
            <a:t>Latency Guardrail:</a:t>
          </a:r>
          <a:r>
            <a:rPr lang="en-US" b="0" i="0" baseline="0"/>
            <a:t> Add a Duration Assertion set to, say, 500 ms so that any slow response is immediately flagged.</a:t>
          </a:r>
          <a:endParaRPr lang="en-US"/>
        </a:p>
      </dgm:t>
    </dgm:pt>
    <dgm:pt modelId="{C3A92372-87C7-4904-89B7-F2A65C2C9718}" type="parTrans" cxnId="{FBDA24DA-7DDD-4FF6-A6BE-C94418067977}">
      <dgm:prSet/>
      <dgm:spPr/>
      <dgm:t>
        <a:bodyPr/>
        <a:lstStyle/>
        <a:p>
          <a:endParaRPr lang="en-US"/>
        </a:p>
      </dgm:t>
    </dgm:pt>
    <dgm:pt modelId="{EC068790-2013-418B-8903-3A35F00EBE62}" type="sibTrans" cxnId="{FBDA24DA-7DDD-4FF6-A6BE-C94418067977}">
      <dgm:prSet/>
      <dgm:spPr/>
      <dgm:t>
        <a:bodyPr/>
        <a:lstStyle/>
        <a:p>
          <a:endParaRPr lang="en-US"/>
        </a:p>
      </dgm:t>
    </dgm:pt>
    <dgm:pt modelId="{15531AC5-23F3-44BB-A289-66DBD1C7BDE6}">
      <dgm:prSet/>
      <dgm:spPr/>
      <dgm:t>
        <a:bodyPr/>
        <a:lstStyle/>
        <a:p>
          <a:pPr>
            <a:lnSpc>
              <a:spcPct val="100000"/>
            </a:lnSpc>
          </a:pPr>
          <a:r>
            <a:rPr lang="en-US" b="1" i="0" baseline="0"/>
            <a:t>JSON Field Validation:</a:t>
          </a:r>
          <a:r>
            <a:rPr lang="en-US" b="0" i="0" baseline="0"/>
            <a:t> Use JSON Assertion with JSONPath $.data.id to ensure that an “id” field is present and non-empty.</a:t>
          </a:r>
          <a:endParaRPr lang="en-US"/>
        </a:p>
      </dgm:t>
    </dgm:pt>
    <dgm:pt modelId="{608C1756-4FD5-4632-96B1-B6639B353B51}" type="parTrans" cxnId="{4E1D1FEC-CC28-4023-934A-612E8A4147E8}">
      <dgm:prSet/>
      <dgm:spPr/>
      <dgm:t>
        <a:bodyPr/>
        <a:lstStyle/>
        <a:p>
          <a:endParaRPr lang="en-US"/>
        </a:p>
      </dgm:t>
    </dgm:pt>
    <dgm:pt modelId="{95F02206-9D0B-4DE3-919A-DB1CB1DB6605}" type="sibTrans" cxnId="{4E1D1FEC-CC28-4023-934A-612E8A4147E8}">
      <dgm:prSet/>
      <dgm:spPr/>
      <dgm:t>
        <a:bodyPr/>
        <a:lstStyle/>
        <a:p>
          <a:endParaRPr lang="en-US"/>
        </a:p>
      </dgm:t>
    </dgm:pt>
    <dgm:pt modelId="{71BA38AB-86F9-430E-855B-89E9FC2E5F21}">
      <dgm:prSet/>
      <dgm:spPr/>
      <dgm:t>
        <a:bodyPr/>
        <a:lstStyle/>
        <a:p>
          <a:pPr>
            <a:lnSpc>
              <a:spcPct val="100000"/>
            </a:lnSpc>
          </a:pPr>
          <a:r>
            <a:rPr lang="en-US" b="1" i="0" baseline="0"/>
            <a:t>Database State:</a:t>
          </a:r>
          <a:r>
            <a:rPr lang="en-US" b="0" i="0" baseline="0"/>
            <a:t> After an order-placement JDBC sampler, attach a JDBC Assertion that runs SELECT COUNT(*)… and fails if the result isn’t greater than zero.</a:t>
          </a:r>
          <a:endParaRPr lang="en-US"/>
        </a:p>
      </dgm:t>
    </dgm:pt>
    <dgm:pt modelId="{100B8D7F-BF2B-447C-82A0-F2CA49575A75}" type="parTrans" cxnId="{11882D28-3D4F-4966-9F11-1367B631C75E}">
      <dgm:prSet/>
      <dgm:spPr/>
      <dgm:t>
        <a:bodyPr/>
        <a:lstStyle/>
        <a:p>
          <a:endParaRPr lang="en-US"/>
        </a:p>
      </dgm:t>
    </dgm:pt>
    <dgm:pt modelId="{20CAB814-039B-4E70-B870-C63ABF744DED}" type="sibTrans" cxnId="{11882D28-3D4F-4966-9F11-1367B631C75E}">
      <dgm:prSet/>
      <dgm:spPr/>
      <dgm:t>
        <a:bodyPr/>
        <a:lstStyle/>
        <a:p>
          <a:endParaRPr lang="en-US"/>
        </a:p>
      </dgm:t>
    </dgm:pt>
    <dgm:pt modelId="{1149C113-E7C5-4AE6-AF6E-893BEBF13F3B}" type="pres">
      <dgm:prSet presAssocID="{180A06E7-2499-4457-95F5-89403DE7A246}" presName="root" presStyleCnt="0">
        <dgm:presLayoutVars>
          <dgm:dir/>
          <dgm:resizeHandles val="exact"/>
        </dgm:presLayoutVars>
      </dgm:prSet>
      <dgm:spPr/>
    </dgm:pt>
    <dgm:pt modelId="{9FDD72F5-67AC-4586-98EE-D989FC50C23D}" type="pres">
      <dgm:prSet presAssocID="{E564F964-7986-48F6-8A97-6796971956B7}" presName="compNode" presStyleCnt="0"/>
      <dgm:spPr/>
    </dgm:pt>
    <dgm:pt modelId="{0BBB5BAB-83E0-4E27-94B5-D6057B1200AF}" type="pres">
      <dgm:prSet presAssocID="{E564F964-7986-48F6-8A97-6796971956B7}" presName="bgRect" presStyleLbl="bgShp" presStyleIdx="0" presStyleCnt="5"/>
      <dgm:spPr/>
    </dgm:pt>
    <dgm:pt modelId="{0985FE2C-A2B5-4478-B3CC-16AFFCD7BE3D}" type="pres">
      <dgm:prSet presAssocID="{E564F964-7986-48F6-8A97-6796971956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37B92CC-C0EB-477D-A464-428FED4347B4}" type="pres">
      <dgm:prSet presAssocID="{E564F964-7986-48F6-8A97-6796971956B7}" presName="spaceRect" presStyleCnt="0"/>
      <dgm:spPr/>
    </dgm:pt>
    <dgm:pt modelId="{EA2A3BA2-91F2-4206-B23B-16C49A570E3B}" type="pres">
      <dgm:prSet presAssocID="{E564F964-7986-48F6-8A97-6796971956B7}" presName="parTx" presStyleLbl="revTx" presStyleIdx="0" presStyleCnt="5">
        <dgm:presLayoutVars>
          <dgm:chMax val="0"/>
          <dgm:chPref val="0"/>
        </dgm:presLayoutVars>
      </dgm:prSet>
      <dgm:spPr/>
    </dgm:pt>
    <dgm:pt modelId="{49AC3B41-4A4C-473B-A82B-B449D8F71A3D}" type="pres">
      <dgm:prSet presAssocID="{308E3F1A-299D-491C-A207-1A0D47704FD9}" presName="sibTrans" presStyleCnt="0"/>
      <dgm:spPr/>
    </dgm:pt>
    <dgm:pt modelId="{369B8B48-2B50-4F04-8760-39A314E2EE7F}" type="pres">
      <dgm:prSet presAssocID="{03271E52-02A0-4455-B764-862AA0F142F3}" presName="compNode" presStyleCnt="0"/>
      <dgm:spPr/>
    </dgm:pt>
    <dgm:pt modelId="{9F027AB0-4E52-4993-A6DA-1D6FA8EEB881}" type="pres">
      <dgm:prSet presAssocID="{03271E52-02A0-4455-B764-862AA0F142F3}" presName="bgRect" presStyleLbl="bgShp" presStyleIdx="1" presStyleCnt="5"/>
      <dgm:spPr/>
    </dgm:pt>
    <dgm:pt modelId="{52364BEA-F37E-4B86-A78E-9890CC3C6FBF}" type="pres">
      <dgm:prSet presAssocID="{03271E52-02A0-4455-B764-862AA0F142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6D378FDF-F502-4BE7-A0F4-21097B406D00}" type="pres">
      <dgm:prSet presAssocID="{03271E52-02A0-4455-B764-862AA0F142F3}" presName="spaceRect" presStyleCnt="0"/>
      <dgm:spPr/>
    </dgm:pt>
    <dgm:pt modelId="{EA0D124E-4FD5-4475-8A4A-49B157DFE8C1}" type="pres">
      <dgm:prSet presAssocID="{03271E52-02A0-4455-B764-862AA0F142F3}" presName="parTx" presStyleLbl="revTx" presStyleIdx="1" presStyleCnt="5">
        <dgm:presLayoutVars>
          <dgm:chMax val="0"/>
          <dgm:chPref val="0"/>
        </dgm:presLayoutVars>
      </dgm:prSet>
      <dgm:spPr/>
    </dgm:pt>
    <dgm:pt modelId="{1892BE88-D7D0-47D6-B1A0-13810978C8A8}" type="pres">
      <dgm:prSet presAssocID="{273E78F8-E556-4F6B-B594-ED3E29AFBD93}" presName="sibTrans" presStyleCnt="0"/>
      <dgm:spPr/>
    </dgm:pt>
    <dgm:pt modelId="{82925EB5-25E0-4AD3-AA5C-8448883A068E}" type="pres">
      <dgm:prSet presAssocID="{839FCF24-2A0A-4960-BF29-7108CB8173A7}" presName="compNode" presStyleCnt="0"/>
      <dgm:spPr/>
    </dgm:pt>
    <dgm:pt modelId="{384DAB38-AC4D-46D1-A040-756E3D2A2C11}" type="pres">
      <dgm:prSet presAssocID="{839FCF24-2A0A-4960-BF29-7108CB8173A7}" presName="bgRect" presStyleLbl="bgShp" presStyleIdx="2" presStyleCnt="5"/>
      <dgm:spPr/>
    </dgm:pt>
    <dgm:pt modelId="{9CE2D9EE-4911-4A81-A230-14336CCA077E}" type="pres">
      <dgm:prSet presAssocID="{839FCF24-2A0A-4960-BF29-7108CB8173A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2B82BC3C-0DE0-41E9-9A2A-C0AD43EC5CBF}" type="pres">
      <dgm:prSet presAssocID="{839FCF24-2A0A-4960-BF29-7108CB8173A7}" presName="spaceRect" presStyleCnt="0"/>
      <dgm:spPr/>
    </dgm:pt>
    <dgm:pt modelId="{5E3A5EA6-E258-43B7-ACE9-6B3EE145E8EE}" type="pres">
      <dgm:prSet presAssocID="{839FCF24-2A0A-4960-BF29-7108CB8173A7}" presName="parTx" presStyleLbl="revTx" presStyleIdx="2" presStyleCnt="5">
        <dgm:presLayoutVars>
          <dgm:chMax val="0"/>
          <dgm:chPref val="0"/>
        </dgm:presLayoutVars>
      </dgm:prSet>
      <dgm:spPr/>
    </dgm:pt>
    <dgm:pt modelId="{DC0A0815-DDB9-4485-B2F8-F6D57B13D11F}" type="pres">
      <dgm:prSet presAssocID="{EC068790-2013-418B-8903-3A35F00EBE62}" presName="sibTrans" presStyleCnt="0"/>
      <dgm:spPr/>
    </dgm:pt>
    <dgm:pt modelId="{F8274E5D-41A2-48F9-8451-C9298FB13A8A}" type="pres">
      <dgm:prSet presAssocID="{15531AC5-23F3-44BB-A289-66DBD1C7BDE6}" presName="compNode" presStyleCnt="0"/>
      <dgm:spPr/>
    </dgm:pt>
    <dgm:pt modelId="{1FDC8CDC-3EBD-48FE-BDA5-124E0A9C6E8E}" type="pres">
      <dgm:prSet presAssocID="{15531AC5-23F3-44BB-A289-66DBD1C7BDE6}" presName="bgRect" presStyleLbl="bgShp" presStyleIdx="3" presStyleCnt="5"/>
      <dgm:spPr/>
    </dgm:pt>
    <dgm:pt modelId="{1453DEA0-3C65-4E47-88A4-B698F2EF2F72}" type="pres">
      <dgm:prSet presAssocID="{15531AC5-23F3-44BB-A289-66DBD1C7BDE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E23FB787-609B-4D88-B93E-F147947F7870}" type="pres">
      <dgm:prSet presAssocID="{15531AC5-23F3-44BB-A289-66DBD1C7BDE6}" presName="spaceRect" presStyleCnt="0"/>
      <dgm:spPr/>
    </dgm:pt>
    <dgm:pt modelId="{1E3CE4AD-D6EF-44D5-9B31-78FF8B47C39C}" type="pres">
      <dgm:prSet presAssocID="{15531AC5-23F3-44BB-A289-66DBD1C7BDE6}" presName="parTx" presStyleLbl="revTx" presStyleIdx="3" presStyleCnt="5">
        <dgm:presLayoutVars>
          <dgm:chMax val="0"/>
          <dgm:chPref val="0"/>
        </dgm:presLayoutVars>
      </dgm:prSet>
      <dgm:spPr/>
    </dgm:pt>
    <dgm:pt modelId="{EB87D991-5AFC-4346-8A97-2A202BFBC7CF}" type="pres">
      <dgm:prSet presAssocID="{95F02206-9D0B-4DE3-919A-DB1CB1DB6605}" presName="sibTrans" presStyleCnt="0"/>
      <dgm:spPr/>
    </dgm:pt>
    <dgm:pt modelId="{2BAAB973-5F80-4CFF-8CA1-EE89DC272BF7}" type="pres">
      <dgm:prSet presAssocID="{71BA38AB-86F9-430E-855B-89E9FC2E5F21}" presName="compNode" presStyleCnt="0"/>
      <dgm:spPr/>
    </dgm:pt>
    <dgm:pt modelId="{928F5071-106B-43A2-A2F1-CF0BE2EE6C9A}" type="pres">
      <dgm:prSet presAssocID="{71BA38AB-86F9-430E-855B-89E9FC2E5F21}" presName="bgRect" presStyleLbl="bgShp" presStyleIdx="4" presStyleCnt="5"/>
      <dgm:spPr/>
    </dgm:pt>
    <dgm:pt modelId="{8ABF30F2-70B5-4EF1-9D5D-4A8772D461B3}" type="pres">
      <dgm:prSet presAssocID="{71BA38AB-86F9-430E-855B-89E9FC2E5F2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0F27FFF9-B204-4DE0-B94C-D448DB39A115}" type="pres">
      <dgm:prSet presAssocID="{71BA38AB-86F9-430E-855B-89E9FC2E5F21}" presName="spaceRect" presStyleCnt="0"/>
      <dgm:spPr/>
    </dgm:pt>
    <dgm:pt modelId="{7FAD8FAF-D572-4BE9-8098-B689D89C0D72}" type="pres">
      <dgm:prSet presAssocID="{71BA38AB-86F9-430E-855B-89E9FC2E5F21}" presName="parTx" presStyleLbl="revTx" presStyleIdx="4" presStyleCnt="5">
        <dgm:presLayoutVars>
          <dgm:chMax val="0"/>
          <dgm:chPref val="0"/>
        </dgm:presLayoutVars>
      </dgm:prSet>
      <dgm:spPr/>
    </dgm:pt>
  </dgm:ptLst>
  <dgm:cxnLst>
    <dgm:cxn modelId="{D8C6CA0E-5125-4FFA-BDCA-8E53C3839D56}" type="presOf" srcId="{15531AC5-23F3-44BB-A289-66DBD1C7BDE6}" destId="{1E3CE4AD-D6EF-44D5-9B31-78FF8B47C39C}" srcOrd="0" destOrd="0" presId="urn:microsoft.com/office/officeart/2018/2/layout/IconVerticalSolidList"/>
    <dgm:cxn modelId="{9E9A6515-175D-46F0-8AFE-E79A9793DA33}" srcId="{180A06E7-2499-4457-95F5-89403DE7A246}" destId="{E564F964-7986-48F6-8A97-6796971956B7}" srcOrd="0" destOrd="0" parTransId="{0D57A543-E463-4E09-BB0C-7E45D8B16EA6}" sibTransId="{308E3F1A-299D-491C-A207-1A0D47704FD9}"/>
    <dgm:cxn modelId="{29215E19-D5CA-4D80-A21A-F794E9CC3D66}" srcId="{180A06E7-2499-4457-95F5-89403DE7A246}" destId="{03271E52-02A0-4455-B764-862AA0F142F3}" srcOrd="1" destOrd="0" parTransId="{69C07D01-7722-408D-A0BA-D88BF36735BA}" sibTransId="{273E78F8-E556-4F6B-B594-ED3E29AFBD93}"/>
    <dgm:cxn modelId="{11882D28-3D4F-4966-9F11-1367B631C75E}" srcId="{180A06E7-2499-4457-95F5-89403DE7A246}" destId="{71BA38AB-86F9-430E-855B-89E9FC2E5F21}" srcOrd="4" destOrd="0" parTransId="{100B8D7F-BF2B-447C-82A0-F2CA49575A75}" sibTransId="{20CAB814-039B-4E70-B870-C63ABF744DED}"/>
    <dgm:cxn modelId="{4E0C164C-0E55-4A5A-B1BE-7B0AA21D7ECF}" type="presOf" srcId="{180A06E7-2499-4457-95F5-89403DE7A246}" destId="{1149C113-E7C5-4AE6-AF6E-893BEBF13F3B}" srcOrd="0" destOrd="0" presId="urn:microsoft.com/office/officeart/2018/2/layout/IconVerticalSolidList"/>
    <dgm:cxn modelId="{A1EFE94E-D8B3-4836-9C23-C5A84E9B2B18}" type="presOf" srcId="{71BA38AB-86F9-430E-855B-89E9FC2E5F21}" destId="{7FAD8FAF-D572-4BE9-8098-B689D89C0D72}" srcOrd="0" destOrd="0" presId="urn:microsoft.com/office/officeart/2018/2/layout/IconVerticalSolidList"/>
    <dgm:cxn modelId="{00B34755-F849-48F9-967A-22321BB38736}" type="presOf" srcId="{839FCF24-2A0A-4960-BF29-7108CB8173A7}" destId="{5E3A5EA6-E258-43B7-ACE9-6B3EE145E8EE}" srcOrd="0" destOrd="0" presId="urn:microsoft.com/office/officeart/2018/2/layout/IconVerticalSolidList"/>
    <dgm:cxn modelId="{AC193858-C9E5-427C-B6DB-96260377717F}" type="presOf" srcId="{03271E52-02A0-4455-B764-862AA0F142F3}" destId="{EA0D124E-4FD5-4475-8A4A-49B157DFE8C1}" srcOrd="0" destOrd="0" presId="urn:microsoft.com/office/officeart/2018/2/layout/IconVerticalSolidList"/>
    <dgm:cxn modelId="{3B8F8CD4-A11E-4129-AF1B-8DD0CB285024}" type="presOf" srcId="{E564F964-7986-48F6-8A97-6796971956B7}" destId="{EA2A3BA2-91F2-4206-B23B-16C49A570E3B}" srcOrd="0" destOrd="0" presId="urn:microsoft.com/office/officeart/2018/2/layout/IconVerticalSolidList"/>
    <dgm:cxn modelId="{FBDA24DA-7DDD-4FF6-A6BE-C94418067977}" srcId="{180A06E7-2499-4457-95F5-89403DE7A246}" destId="{839FCF24-2A0A-4960-BF29-7108CB8173A7}" srcOrd="2" destOrd="0" parTransId="{C3A92372-87C7-4904-89B7-F2A65C2C9718}" sibTransId="{EC068790-2013-418B-8903-3A35F00EBE62}"/>
    <dgm:cxn modelId="{4E1D1FEC-CC28-4023-934A-612E8A4147E8}" srcId="{180A06E7-2499-4457-95F5-89403DE7A246}" destId="{15531AC5-23F3-44BB-A289-66DBD1C7BDE6}" srcOrd="3" destOrd="0" parTransId="{608C1756-4FD5-4632-96B1-B6639B353B51}" sibTransId="{95F02206-9D0B-4DE3-919A-DB1CB1DB6605}"/>
    <dgm:cxn modelId="{4AEA24FD-C0AC-4CBD-87EC-C4EC90529DCA}" type="presParOf" srcId="{1149C113-E7C5-4AE6-AF6E-893BEBF13F3B}" destId="{9FDD72F5-67AC-4586-98EE-D989FC50C23D}" srcOrd="0" destOrd="0" presId="urn:microsoft.com/office/officeart/2018/2/layout/IconVerticalSolidList"/>
    <dgm:cxn modelId="{CD787AAC-C817-49C2-AB70-4844DB27E2FD}" type="presParOf" srcId="{9FDD72F5-67AC-4586-98EE-D989FC50C23D}" destId="{0BBB5BAB-83E0-4E27-94B5-D6057B1200AF}" srcOrd="0" destOrd="0" presId="urn:microsoft.com/office/officeart/2018/2/layout/IconVerticalSolidList"/>
    <dgm:cxn modelId="{2E39EE67-0FC7-49C8-9D24-ADD964E1BC63}" type="presParOf" srcId="{9FDD72F5-67AC-4586-98EE-D989FC50C23D}" destId="{0985FE2C-A2B5-4478-B3CC-16AFFCD7BE3D}" srcOrd="1" destOrd="0" presId="urn:microsoft.com/office/officeart/2018/2/layout/IconVerticalSolidList"/>
    <dgm:cxn modelId="{5F1D925B-DC25-4E3B-8000-4BA656FCF7A7}" type="presParOf" srcId="{9FDD72F5-67AC-4586-98EE-D989FC50C23D}" destId="{337B92CC-C0EB-477D-A464-428FED4347B4}" srcOrd="2" destOrd="0" presId="urn:microsoft.com/office/officeart/2018/2/layout/IconVerticalSolidList"/>
    <dgm:cxn modelId="{85DFA649-4B4D-4303-A3B0-A306D698A05A}" type="presParOf" srcId="{9FDD72F5-67AC-4586-98EE-D989FC50C23D}" destId="{EA2A3BA2-91F2-4206-B23B-16C49A570E3B}" srcOrd="3" destOrd="0" presId="urn:microsoft.com/office/officeart/2018/2/layout/IconVerticalSolidList"/>
    <dgm:cxn modelId="{CB8C7B71-6E29-4554-941C-BA34A11196C2}" type="presParOf" srcId="{1149C113-E7C5-4AE6-AF6E-893BEBF13F3B}" destId="{49AC3B41-4A4C-473B-A82B-B449D8F71A3D}" srcOrd="1" destOrd="0" presId="urn:microsoft.com/office/officeart/2018/2/layout/IconVerticalSolidList"/>
    <dgm:cxn modelId="{8EB09F2E-1097-41D4-848D-3E098F7F539D}" type="presParOf" srcId="{1149C113-E7C5-4AE6-AF6E-893BEBF13F3B}" destId="{369B8B48-2B50-4F04-8760-39A314E2EE7F}" srcOrd="2" destOrd="0" presId="urn:microsoft.com/office/officeart/2018/2/layout/IconVerticalSolidList"/>
    <dgm:cxn modelId="{1ED661AD-D30E-483A-8D18-E92DF20EE2B7}" type="presParOf" srcId="{369B8B48-2B50-4F04-8760-39A314E2EE7F}" destId="{9F027AB0-4E52-4993-A6DA-1D6FA8EEB881}" srcOrd="0" destOrd="0" presId="urn:microsoft.com/office/officeart/2018/2/layout/IconVerticalSolidList"/>
    <dgm:cxn modelId="{86E40828-111D-4656-AF66-EC0075F66965}" type="presParOf" srcId="{369B8B48-2B50-4F04-8760-39A314E2EE7F}" destId="{52364BEA-F37E-4B86-A78E-9890CC3C6FBF}" srcOrd="1" destOrd="0" presId="urn:microsoft.com/office/officeart/2018/2/layout/IconVerticalSolidList"/>
    <dgm:cxn modelId="{2F275198-E2FC-4AD5-BE0C-5000646A2A63}" type="presParOf" srcId="{369B8B48-2B50-4F04-8760-39A314E2EE7F}" destId="{6D378FDF-F502-4BE7-A0F4-21097B406D00}" srcOrd="2" destOrd="0" presId="urn:microsoft.com/office/officeart/2018/2/layout/IconVerticalSolidList"/>
    <dgm:cxn modelId="{3E62EE35-8BFE-4493-99CE-8239A8E31DD0}" type="presParOf" srcId="{369B8B48-2B50-4F04-8760-39A314E2EE7F}" destId="{EA0D124E-4FD5-4475-8A4A-49B157DFE8C1}" srcOrd="3" destOrd="0" presId="urn:microsoft.com/office/officeart/2018/2/layout/IconVerticalSolidList"/>
    <dgm:cxn modelId="{09EE2686-92A5-4736-B6A3-034F32C074C9}" type="presParOf" srcId="{1149C113-E7C5-4AE6-AF6E-893BEBF13F3B}" destId="{1892BE88-D7D0-47D6-B1A0-13810978C8A8}" srcOrd="3" destOrd="0" presId="urn:microsoft.com/office/officeart/2018/2/layout/IconVerticalSolidList"/>
    <dgm:cxn modelId="{18D87FB4-B71D-45BB-BB84-4C5E6F898C5E}" type="presParOf" srcId="{1149C113-E7C5-4AE6-AF6E-893BEBF13F3B}" destId="{82925EB5-25E0-4AD3-AA5C-8448883A068E}" srcOrd="4" destOrd="0" presId="urn:microsoft.com/office/officeart/2018/2/layout/IconVerticalSolidList"/>
    <dgm:cxn modelId="{D1624DB6-E171-4D75-88B7-0A2C28E464A8}" type="presParOf" srcId="{82925EB5-25E0-4AD3-AA5C-8448883A068E}" destId="{384DAB38-AC4D-46D1-A040-756E3D2A2C11}" srcOrd="0" destOrd="0" presId="urn:microsoft.com/office/officeart/2018/2/layout/IconVerticalSolidList"/>
    <dgm:cxn modelId="{500F8887-BA95-42CB-8179-7B50F117FC22}" type="presParOf" srcId="{82925EB5-25E0-4AD3-AA5C-8448883A068E}" destId="{9CE2D9EE-4911-4A81-A230-14336CCA077E}" srcOrd="1" destOrd="0" presId="urn:microsoft.com/office/officeart/2018/2/layout/IconVerticalSolidList"/>
    <dgm:cxn modelId="{E26E3CA1-4D24-4BF0-A0FE-2ADDE01BF701}" type="presParOf" srcId="{82925EB5-25E0-4AD3-AA5C-8448883A068E}" destId="{2B82BC3C-0DE0-41E9-9A2A-C0AD43EC5CBF}" srcOrd="2" destOrd="0" presId="urn:microsoft.com/office/officeart/2018/2/layout/IconVerticalSolidList"/>
    <dgm:cxn modelId="{5E5CE014-A1D4-4AEF-A5B0-35FF1F8CDFBA}" type="presParOf" srcId="{82925EB5-25E0-4AD3-AA5C-8448883A068E}" destId="{5E3A5EA6-E258-43B7-ACE9-6B3EE145E8EE}" srcOrd="3" destOrd="0" presId="urn:microsoft.com/office/officeart/2018/2/layout/IconVerticalSolidList"/>
    <dgm:cxn modelId="{AACC7354-9F85-436F-9701-C20C739BF795}" type="presParOf" srcId="{1149C113-E7C5-4AE6-AF6E-893BEBF13F3B}" destId="{DC0A0815-DDB9-4485-B2F8-F6D57B13D11F}" srcOrd="5" destOrd="0" presId="urn:microsoft.com/office/officeart/2018/2/layout/IconVerticalSolidList"/>
    <dgm:cxn modelId="{17F6F041-9BAE-4CB3-B4CB-A31FA44A6D80}" type="presParOf" srcId="{1149C113-E7C5-4AE6-AF6E-893BEBF13F3B}" destId="{F8274E5D-41A2-48F9-8451-C9298FB13A8A}" srcOrd="6" destOrd="0" presId="urn:microsoft.com/office/officeart/2018/2/layout/IconVerticalSolidList"/>
    <dgm:cxn modelId="{83697367-E9BD-44D6-9BEE-761ECACD2163}" type="presParOf" srcId="{F8274E5D-41A2-48F9-8451-C9298FB13A8A}" destId="{1FDC8CDC-3EBD-48FE-BDA5-124E0A9C6E8E}" srcOrd="0" destOrd="0" presId="urn:microsoft.com/office/officeart/2018/2/layout/IconVerticalSolidList"/>
    <dgm:cxn modelId="{175A52AF-2613-4339-9442-155B8F37FC96}" type="presParOf" srcId="{F8274E5D-41A2-48F9-8451-C9298FB13A8A}" destId="{1453DEA0-3C65-4E47-88A4-B698F2EF2F72}" srcOrd="1" destOrd="0" presId="urn:microsoft.com/office/officeart/2018/2/layout/IconVerticalSolidList"/>
    <dgm:cxn modelId="{27D79E5F-79C9-453B-BC2C-A85727519997}" type="presParOf" srcId="{F8274E5D-41A2-48F9-8451-C9298FB13A8A}" destId="{E23FB787-609B-4D88-B93E-F147947F7870}" srcOrd="2" destOrd="0" presId="urn:microsoft.com/office/officeart/2018/2/layout/IconVerticalSolidList"/>
    <dgm:cxn modelId="{B75670F0-9694-4C5D-8892-11EA34AA88F4}" type="presParOf" srcId="{F8274E5D-41A2-48F9-8451-C9298FB13A8A}" destId="{1E3CE4AD-D6EF-44D5-9B31-78FF8B47C39C}" srcOrd="3" destOrd="0" presId="urn:microsoft.com/office/officeart/2018/2/layout/IconVerticalSolidList"/>
    <dgm:cxn modelId="{2173C5B8-8D55-4DE8-89A9-6C29D3BF272A}" type="presParOf" srcId="{1149C113-E7C5-4AE6-AF6E-893BEBF13F3B}" destId="{EB87D991-5AFC-4346-8A97-2A202BFBC7CF}" srcOrd="7" destOrd="0" presId="urn:microsoft.com/office/officeart/2018/2/layout/IconVerticalSolidList"/>
    <dgm:cxn modelId="{A27B8308-D6FA-43DC-841A-F010C5F6C870}" type="presParOf" srcId="{1149C113-E7C5-4AE6-AF6E-893BEBF13F3B}" destId="{2BAAB973-5F80-4CFF-8CA1-EE89DC272BF7}" srcOrd="8" destOrd="0" presId="urn:microsoft.com/office/officeart/2018/2/layout/IconVerticalSolidList"/>
    <dgm:cxn modelId="{9FE5BFEF-FAE2-4B7D-8CD0-3138BECDFF43}" type="presParOf" srcId="{2BAAB973-5F80-4CFF-8CA1-EE89DC272BF7}" destId="{928F5071-106B-43A2-A2F1-CF0BE2EE6C9A}" srcOrd="0" destOrd="0" presId="urn:microsoft.com/office/officeart/2018/2/layout/IconVerticalSolidList"/>
    <dgm:cxn modelId="{BC9ACD02-57D1-4DF7-BCE1-085C025EF288}" type="presParOf" srcId="{2BAAB973-5F80-4CFF-8CA1-EE89DC272BF7}" destId="{8ABF30F2-70B5-4EF1-9D5D-4A8772D461B3}" srcOrd="1" destOrd="0" presId="urn:microsoft.com/office/officeart/2018/2/layout/IconVerticalSolidList"/>
    <dgm:cxn modelId="{369D458C-41BC-40E2-8227-B5F7423FA86B}" type="presParOf" srcId="{2BAAB973-5F80-4CFF-8CA1-EE89DC272BF7}" destId="{0F27FFF9-B204-4DE0-B94C-D448DB39A115}" srcOrd="2" destOrd="0" presId="urn:microsoft.com/office/officeart/2018/2/layout/IconVerticalSolidList"/>
    <dgm:cxn modelId="{5CAD3339-7542-4FFC-B04E-8D809C2D7D13}" type="presParOf" srcId="{2BAAB973-5F80-4CFF-8CA1-EE89DC272BF7}" destId="{7FAD8FAF-D572-4BE9-8098-B689D89C0D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8A86B5-0A70-4A1D-9BA4-FBCC00B052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264812E-744C-41EF-8BB6-2F4EB91A7F49}">
      <dgm:prSet/>
      <dgm:spPr/>
      <dgm:t>
        <a:bodyPr/>
        <a:lstStyle/>
        <a:p>
          <a:pPr>
            <a:lnSpc>
              <a:spcPct val="100000"/>
            </a:lnSpc>
          </a:pPr>
          <a:r>
            <a:rPr lang="en-US" b="0"/>
            <a:t>Network Latency: This is the round-trip time taken by a data packet to travel over the network the server and back. </a:t>
          </a:r>
          <a:endParaRPr lang="en-US"/>
        </a:p>
      </dgm:t>
    </dgm:pt>
    <dgm:pt modelId="{DDFDA5C2-0E4E-4270-87D2-5FB9F8F8C7F4}" type="parTrans" cxnId="{0ADFA4DE-29AF-4F49-B039-8B1025FE7F7F}">
      <dgm:prSet/>
      <dgm:spPr/>
      <dgm:t>
        <a:bodyPr/>
        <a:lstStyle/>
        <a:p>
          <a:endParaRPr lang="en-US"/>
        </a:p>
      </dgm:t>
    </dgm:pt>
    <dgm:pt modelId="{0C3E6120-56EF-4A01-8238-DF9AC281F9FC}" type="sibTrans" cxnId="{0ADFA4DE-29AF-4F49-B039-8B1025FE7F7F}">
      <dgm:prSet/>
      <dgm:spPr/>
      <dgm:t>
        <a:bodyPr/>
        <a:lstStyle/>
        <a:p>
          <a:endParaRPr lang="en-US"/>
        </a:p>
      </dgm:t>
    </dgm:pt>
    <dgm:pt modelId="{C3FDA6D8-B844-4D03-8A1B-733AF6CAD367}">
      <dgm:prSet/>
      <dgm:spPr/>
      <dgm:t>
        <a:bodyPr/>
        <a:lstStyle/>
        <a:p>
          <a:pPr>
            <a:lnSpc>
              <a:spcPct val="100000"/>
            </a:lnSpc>
          </a:pPr>
          <a:r>
            <a:rPr lang="en-US" b="0"/>
            <a:t>This does not include the server processing time or the rendering time. </a:t>
          </a:r>
          <a:endParaRPr lang="en-US"/>
        </a:p>
      </dgm:t>
    </dgm:pt>
    <dgm:pt modelId="{D16EFDAE-AD00-473A-98D2-3665F3691FE1}" type="parTrans" cxnId="{220DD3BB-3308-4806-A150-F4F44FAA7337}">
      <dgm:prSet/>
      <dgm:spPr/>
      <dgm:t>
        <a:bodyPr/>
        <a:lstStyle/>
        <a:p>
          <a:endParaRPr lang="en-US"/>
        </a:p>
      </dgm:t>
    </dgm:pt>
    <dgm:pt modelId="{3EBD1492-2758-4E90-9819-87D0330717AB}" type="sibTrans" cxnId="{220DD3BB-3308-4806-A150-F4F44FAA7337}">
      <dgm:prSet/>
      <dgm:spPr/>
      <dgm:t>
        <a:bodyPr/>
        <a:lstStyle/>
        <a:p>
          <a:endParaRPr lang="en-US"/>
        </a:p>
      </dgm:t>
    </dgm:pt>
    <dgm:pt modelId="{D3ADDD9D-C0E4-46C2-9914-4AFFF6D1C997}">
      <dgm:prSet/>
      <dgm:spPr/>
      <dgm:t>
        <a:bodyPr/>
        <a:lstStyle/>
        <a:p>
          <a:pPr>
            <a:lnSpc>
              <a:spcPct val="100000"/>
            </a:lnSpc>
          </a:pPr>
          <a:r>
            <a:rPr lang="en-US" b="0"/>
            <a:t>This can vary widely depending on the location of the user, time of the day, and the network load.</a:t>
          </a:r>
          <a:endParaRPr lang="en-US"/>
        </a:p>
      </dgm:t>
    </dgm:pt>
    <dgm:pt modelId="{9AA7CF1D-08D7-46E0-B58C-F97FA49945DB}" type="parTrans" cxnId="{DF3C0695-DD48-4603-A64D-C28F01FB7976}">
      <dgm:prSet/>
      <dgm:spPr/>
      <dgm:t>
        <a:bodyPr/>
        <a:lstStyle/>
        <a:p>
          <a:endParaRPr lang="en-US"/>
        </a:p>
      </dgm:t>
    </dgm:pt>
    <dgm:pt modelId="{93AF9A97-00F4-4CEB-89D6-D108D336869B}" type="sibTrans" cxnId="{DF3C0695-DD48-4603-A64D-C28F01FB7976}">
      <dgm:prSet/>
      <dgm:spPr/>
      <dgm:t>
        <a:bodyPr/>
        <a:lstStyle/>
        <a:p>
          <a:endParaRPr lang="en-US"/>
        </a:p>
      </dgm:t>
    </dgm:pt>
    <dgm:pt modelId="{B14C2E88-1FA0-41F1-A076-333769B10ACF}" type="pres">
      <dgm:prSet presAssocID="{8F8A86B5-0A70-4A1D-9BA4-FBCC00B05227}" presName="root" presStyleCnt="0">
        <dgm:presLayoutVars>
          <dgm:dir/>
          <dgm:resizeHandles val="exact"/>
        </dgm:presLayoutVars>
      </dgm:prSet>
      <dgm:spPr/>
    </dgm:pt>
    <dgm:pt modelId="{0B2B84E2-26B2-4A8A-AE3B-70483EBE6149}" type="pres">
      <dgm:prSet presAssocID="{4264812E-744C-41EF-8BB6-2F4EB91A7F49}" presName="compNode" presStyleCnt="0"/>
      <dgm:spPr/>
    </dgm:pt>
    <dgm:pt modelId="{4F72E586-4EE7-4369-B86E-4D2346D8DE22}" type="pres">
      <dgm:prSet presAssocID="{4264812E-744C-41EF-8BB6-2F4EB91A7F49}" presName="bgRect" presStyleLbl="bgShp" presStyleIdx="0" presStyleCnt="3"/>
      <dgm:spPr/>
    </dgm:pt>
    <dgm:pt modelId="{94A1B818-247E-433A-BCA2-AB87F94A8A62}" type="pres">
      <dgm:prSet presAssocID="{4264812E-744C-41EF-8BB6-2F4EB91A7F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B59FF48-3A98-4E1F-8DE2-E8F830FDF1C8}" type="pres">
      <dgm:prSet presAssocID="{4264812E-744C-41EF-8BB6-2F4EB91A7F49}" presName="spaceRect" presStyleCnt="0"/>
      <dgm:spPr/>
    </dgm:pt>
    <dgm:pt modelId="{F02031AB-CB02-4B18-A71A-6D414560497F}" type="pres">
      <dgm:prSet presAssocID="{4264812E-744C-41EF-8BB6-2F4EB91A7F49}" presName="parTx" presStyleLbl="revTx" presStyleIdx="0" presStyleCnt="3">
        <dgm:presLayoutVars>
          <dgm:chMax val="0"/>
          <dgm:chPref val="0"/>
        </dgm:presLayoutVars>
      </dgm:prSet>
      <dgm:spPr/>
    </dgm:pt>
    <dgm:pt modelId="{E713AD7A-100B-4B68-BAF6-FB635B25C0DF}" type="pres">
      <dgm:prSet presAssocID="{0C3E6120-56EF-4A01-8238-DF9AC281F9FC}" presName="sibTrans" presStyleCnt="0"/>
      <dgm:spPr/>
    </dgm:pt>
    <dgm:pt modelId="{67888732-A474-4A43-9C85-BE77152A0EC8}" type="pres">
      <dgm:prSet presAssocID="{C3FDA6D8-B844-4D03-8A1B-733AF6CAD367}" presName="compNode" presStyleCnt="0"/>
      <dgm:spPr/>
    </dgm:pt>
    <dgm:pt modelId="{63644550-D1DE-4ABC-B574-447572CA0C21}" type="pres">
      <dgm:prSet presAssocID="{C3FDA6D8-B844-4D03-8A1B-733AF6CAD367}" presName="bgRect" presStyleLbl="bgShp" presStyleIdx="1" presStyleCnt="3"/>
      <dgm:spPr/>
    </dgm:pt>
    <dgm:pt modelId="{9B9F5FEF-BB20-4DB2-BC56-00900997399A}" type="pres">
      <dgm:prSet presAssocID="{C3FDA6D8-B844-4D03-8A1B-733AF6CAD3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F19EE82D-78B9-4FB4-9A45-21AC3E34AF80}" type="pres">
      <dgm:prSet presAssocID="{C3FDA6D8-B844-4D03-8A1B-733AF6CAD367}" presName="spaceRect" presStyleCnt="0"/>
      <dgm:spPr/>
    </dgm:pt>
    <dgm:pt modelId="{93A5B0D8-1E8C-432E-8D2F-029BAE290CE4}" type="pres">
      <dgm:prSet presAssocID="{C3FDA6D8-B844-4D03-8A1B-733AF6CAD367}" presName="parTx" presStyleLbl="revTx" presStyleIdx="1" presStyleCnt="3">
        <dgm:presLayoutVars>
          <dgm:chMax val="0"/>
          <dgm:chPref val="0"/>
        </dgm:presLayoutVars>
      </dgm:prSet>
      <dgm:spPr/>
    </dgm:pt>
    <dgm:pt modelId="{3D7E8D28-E4FD-4E19-A05C-81049AB7B83F}" type="pres">
      <dgm:prSet presAssocID="{3EBD1492-2758-4E90-9819-87D0330717AB}" presName="sibTrans" presStyleCnt="0"/>
      <dgm:spPr/>
    </dgm:pt>
    <dgm:pt modelId="{FD863A47-BA13-4CA3-B150-45CF4D0BA9A1}" type="pres">
      <dgm:prSet presAssocID="{D3ADDD9D-C0E4-46C2-9914-4AFFF6D1C997}" presName="compNode" presStyleCnt="0"/>
      <dgm:spPr/>
    </dgm:pt>
    <dgm:pt modelId="{15926A57-7B8C-4BDB-9E9C-824DD4202107}" type="pres">
      <dgm:prSet presAssocID="{D3ADDD9D-C0E4-46C2-9914-4AFFF6D1C997}" presName="bgRect" presStyleLbl="bgShp" presStyleIdx="2" presStyleCnt="3"/>
      <dgm:spPr/>
    </dgm:pt>
    <dgm:pt modelId="{088E945C-4DFA-43D8-BD94-A17F934E48B2}" type="pres">
      <dgm:prSet presAssocID="{D3ADDD9D-C0E4-46C2-9914-4AFFF6D1C9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BDE34EBE-8869-4777-ADA9-F839B969A2D8}" type="pres">
      <dgm:prSet presAssocID="{D3ADDD9D-C0E4-46C2-9914-4AFFF6D1C997}" presName="spaceRect" presStyleCnt="0"/>
      <dgm:spPr/>
    </dgm:pt>
    <dgm:pt modelId="{63B656F0-4763-403D-97CD-DFF2E2DF7F74}" type="pres">
      <dgm:prSet presAssocID="{D3ADDD9D-C0E4-46C2-9914-4AFFF6D1C997}" presName="parTx" presStyleLbl="revTx" presStyleIdx="2" presStyleCnt="3">
        <dgm:presLayoutVars>
          <dgm:chMax val="0"/>
          <dgm:chPref val="0"/>
        </dgm:presLayoutVars>
      </dgm:prSet>
      <dgm:spPr/>
    </dgm:pt>
  </dgm:ptLst>
  <dgm:cxnLst>
    <dgm:cxn modelId="{4676B140-4BAE-4CBA-BC99-3F8EEAFB01A1}" type="presOf" srcId="{4264812E-744C-41EF-8BB6-2F4EB91A7F49}" destId="{F02031AB-CB02-4B18-A71A-6D414560497F}" srcOrd="0" destOrd="0" presId="urn:microsoft.com/office/officeart/2018/2/layout/IconVerticalSolidList"/>
    <dgm:cxn modelId="{DF3C0695-DD48-4603-A64D-C28F01FB7976}" srcId="{8F8A86B5-0A70-4A1D-9BA4-FBCC00B05227}" destId="{D3ADDD9D-C0E4-46C2-9914-4AFFF6D1C997}" srcOrd="2" destOrd="0" parTransId="{9AA7CF1D-08D7-46E0-B58C-F97FA49945DB}" sibTransId="{93AF9A97-00F4-4CEB-89D6-D108D336869B}"/>
    <dgm:cxn modelId="{345E52A2-08F2-4CA9-98D6-9C166B28E8D0}" type="presOf" srcId="{D3ADDD9D-C0E4-46C2-9914-4AFFF6D1C997}" destId="{63B656F0-4763-403D-97CD-DFF2E2DF7F74}" srcOrd="0" destOrd="0" presId="urn:microsoft.com/office/officeart/2018/2/layout/IconVerticalSolidList"/>
    <dgm:cxn modelId="{CE5B59A2-92BC-460C-8A9A-BDF542CE2378}" type="presOf" srcId="{C3FDA6D8-B844-4D03-8A1B-733AF6CAD367}" destId="{93A5B0D8-1E8C-432E-8D2F-029BAE290CE4}" srcOrd="0" destOrd="0" presId="urn:microsoft.com/office/officeart/2018/2/layout/IconVerticalSolidList"/>
    <dgm:cxn modelId="{B027F7B2-DC02-472A-81C4-4C4E6D86A85A}" type="presOf" srcId="{8F8A86B5-0A70-4A1D-9BA4-FBCC00B05227}" destId="{B14C2E88-1FA0-41F1-A076-333769B10ACF}" srcOrd="0" destOrd="0" presId="urn:microsoft.com/office/officeart/2018/2/layout/IconVerticalSolidList"/>
    <dgm:cxn modelId="{220DD3BB-3308-4806-A150-F4F44FAA7337}" srcId="{8F8A86B5-0A70-4A1D-9BA4-FBCC00B05227}" destId="{C3FDA6D8-B844-4D03-8A1B-733AF6CAD367}" srcOrd="1" destOrd="0" parTransId="{D16EFDAE-AD00-473A-98D2-3665F3691FE1}" sibTransId="{3EBD1492-2758-4E90-9819-87D0330717AB}"/>
    <dgm:cxn modelId="{0ADFA4DE-29AF-4F49-B039-8B1025FE7F7F}" srcId="{8F8A86B5-0A70-4A1D-9BA4-FBCC00B05227}" destId="{4264812E-744C-41EF-8BB6-2F4EB91A7F49}" srcOrd="0" destOrd="0" parTransId="{DDFDA5C2-0E4E-4270-87D2-5FB9F8F8C7F4}" sibTransId="{0C3E6120-56EF-4A01-8238-DF9AC281F9FC}"/>
    <dgm:cxn modelId="{62EB1973-B452-4CFF-A222-BC06462685B9}" type="presParOf" srcId="{B14C2E88-1FA0-41F1-A076-333769B10ACF}" destId="{0B2B84E2-26B2-4A8A-AE3B-70483EBE6149}" srcOrd="0" destOrd="0" presId="urn:microsoft.com/office/officeart/2018/2/layout/IconVerticalSolidList"/>
    <dgm:cxn modelId="{A5ACC92E-0F62-427E-995F-538266A6CEC1}" type="presParOf" srcId="{0B2B84E2-26B2-4A8A-AE3B-70483EBE6149}" destId="{4F72E586-4EE7-4369-B86E-4D2346D8DE22}" srcOrd="0" destOrd="0" presId="urn:microsoft.com/office/officeart/2018/2/layout/IconVerticalSolidList"/>
    <dgm:cxn modelId="{0267EDE4-9F4C-4CF1-B91E-4B569A6194BB}" type="presParOf" srcId="{0B2B84E2-26B2-4A8A-AE3B-70483EBE6149}" destId="{94A1B818-247E-433A-BCA2-AB87F94A8A62}" srcOrd="1" destOrd="0" presId="urn:microsoft.com/office/officeart/2018/2/layout/IconVerticalSolidList"/>
    <dgm:cxn modelId="{3D0A53AB-64DD-4C96-A4E3-09D1FF78D0BF}" type="presParOf" srcId="{0B2B84E2-26B2-4A8A-AE3B-70483EBE6149}" destId="{2B59FF48-3A98-4E1F-8DE2-E8F830FDF1C8}" srcOrd="2" destOrd="0" presId="urn:microsoft.com/office/officeart/2018/2/layout/IconVerticalSolidList"/>
    <dgm:cxn modelId="{16F11F96-045D-44D9-B312-01EEED6626EF}" type="presParOf" srcId="{0B2B84E2-26B2-4A8A-AE3B-70483EBE6149}" destId="{F02031AB-CB02-4B18-A71A-6D414560497F}" srcOrd="3" destOrd="0" presId="urn:microsoft.com/office/officeart/2018/2/layout/IconVerticalSolidList"/>
    <dgm:cxn modelId="{FEB16A8D-CF8A-4AB2-9124-E8892668CBA6}" type="presParOf" srcId="{B14C2E88-1FA0-41F1-A076-333769B10ACF}" destId="{E713AD7A-100B-4B68-BAF6-FB635B25C0DF}" srcOrd="1" destOrd="0" presId="urn:microsoft.com/office/officeart/2018/2/layout/IconVerticalSolidList"/>
    <dgm:cxn modelId="{01B6588A-8DAB-455E-AFE5-1EEC03B822DC}" type="presParOf" srcId="{B14C2E88-1FA0-41F1-A076-333769B10ACF}" destId="{67888732-A474-4A43-9C85-BE77152A0EC8}" srcOrd="2" destOrd="0" presId="urn:microsoft.com/office/officeart/2018/2/layout/IconVerticalSolidList"/>
    <dgm:cxn modelId="{6C3F47CC-C8A2-45DD-A07E-F357B396CD66}" type="presParOf" srcId="{67888732-A474-4A43-9C85-BE77152A0EC8}" destId="{63644550-D1DE-4ABC-B574-447572CA0C21}" srcOrd="0" destOrd="0" presId="urn:microsoft.com/office/officeart/2018/2/layout/IconVerticalSolidList"/>
    <dgm:cxn modelId="{E8580282-BAF0-4BFD-94F4-59A47A790BC3}" type="presParOf" srcId="{67888732-A474-4A43-9C85-BE77152A0EC8}" destId="{9B9F5FEF-BB20-4DB2-BC56-00900997399A}" srcOrd="1" destOrd="0" presId="urn:microsoft.com/office/officeart/2018/2/layout/IconVerticalSolidList"/>
    <dgm:cxn modelId="{C2175154-52DE-4D2B-8E4A-4E6CBD534707}" type="presParOf" srcId="{67888732-A474-4A43-9C85-BE77152A0EC8}" destId="{F19EE82D-78B9-4FB4-9A45-21AC3E34AF80}" srcOrd="2" destOrd="0" presId="urn:microsoft.com/office/officeart/2018/2/layout/IconVerticalSolidList"/>
    <dgm:cxn modelId="{6B4C924A-56F9-464D-A3E1-F78BE2C3D398}" type="presParOf" srcId="{67888732-A474-4A43-9C85-BE77152A0EC8}" destId="{93A5B0D8-1E8C-432E-8D2F-029BAE290CE4}" srcOrd="3" destOrd="0" presId="urn:microsoft.com/office/officeart/2018/2/layout/IconVerticalSolidList"/>
    <dgm:cxn modelId="{85EDBD1F-9781-4AC0-BEB5-97FCE029571B}" type="presParOf" srcId="{B14C2E88-1FA0-41F1-A076-333769B10ACF}" destId="{3D7E8D28-E4FD-4E19-A05C-81049AB7B83F}" srcOrd="3" destOrd="0" presId="urn:microsoft.com/office/officeart/2018/2/layout/IconVerticalSolidList"/>
    <dgm:cxn modelId="{3FAB9867-1CA9-4239-9058-6BA55B69F9C2}" type="presParOf" srcId="{B14C2E88-1FA0-41F1-A076-333769B10ACF}" destId="{FD863A47-BA13-4CA3-B150-45CF4D0BA9A1}" srcOrd="4" destOrd="0" presId="urn:microsoft.com/office/officeart/2018/2/layout/IconVerticalSolidList"/>
    <dgm:cxn modelId="{40DC4568-B014-4ED4-8640-E25CB8201DA5}" type="presParOf" srcId="{FD863A47-BA13-4CA3-B150-45CF4D0BA9A1}" destId="{15926A57-7B8C-4BDB-9E9C-824DD4202107}" srcOrd="0" destOrd="0" presId="urn:microsoft.com/office/officeart/2018/2/layout/IconVerticalSolidList"/>
    <dgm:cxn modelId="{E60A3920-BF97-446B-A534-E9BDDFD697B8}" type="presParOf" srcId="{FD863A47-BA13-4CA3-B150-45CF4D0BA9A1}" destId="{088E945C-4DFA-43D8-BD94-A17F934E48B2}" srcOrd="1" destOrd="0" presId="urn:microsoft.com/office/officeart/2018/2/layout/IconVerticalSolidList"/>
    <dgm:cxn modelId="{39129100-24D4-4EEF-B841-6456DD778B59}" type="presParOf" srcId="{FD863A47-BA13-4CA3-B150-45CF4D0BA9A1}" destId="{BDE34EBE-8869-4777-ADA9-F839B969A2D8}" srcOrd="2" destOrd="0" presId="urn:microsoft.com/office/officeart/2018/2/layout/IconVerticalSolidList"/>
    <dgm:cxn modelId="{934950CE-9A49-43FA-9C53-F41495ACD2FF}" type="presParOf" srcId="{FD863A47-BA13-4CA3-B150-45CF4D0BA9A1}" destId="{63B656F0-4763-403D-97CD-DFF2E2DF7F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695E39-10BE-4527-BC48-866DBCF2A18D}"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EFCDA8A-140B-4DA8-80CA-C25C43A60496}">
      <dgm:prSet/>
      <dgm:spPr/>
      <dgm:t>
        <a:bodyPr/>
        <a:lstStyle/>
        <a:p>
          <a:pPr>
            <a:lnSpc>
              <a:spcPct val="100000"/>
            </a:lnSpc>
            <a:defRPr cap="all"/>
          </a:pPr>
          <a:r>
            <a:rPr lang="en-US" b="0"/>
            <a:t>A sequence of request/responses constitutes a transaction. </a:t>
          </a:r>
          <a:endParaRPr lang="en-US"/>
        </a:p>
      </dgm:t>
    </dgm:pt>
    <dgm:pt modelId="{36BFCB00-74D0-416B-B787-09CB3B84EEDB}" type="parTrans" cxnId="{D7C4C3DC-057C-467E-82DA-EF16B0F1B5F9}">
      <dgm:prSet/>
      <dgm:spPr/>
      <dgm:t>
        <a:bodyPr/>
        <a:lstStyle/>
        <a:p>
          <a:endParaRPr lang="en-US"/>
        </a:p>
      </dgm:t>
    </dgm:pt>
    <dgm:pt modelId="{D658E1A9-3E32-414D-9544-C5A8EE4E2675}" type="sibTrans" cxnId="{D7C4C3DC-057C-467E-82DA-EF16B0F1B5F9}">
      <dgm:prSet/>
      <dgm:spPr/>
      <dgm:t>
        <a:bodyPr/>
        <a:lstStyle/>
        <a:p>
          <a:endParaRPr lang="en-US"/>
        </a:p>
      </dgm:t>
    </dgm:pt>
    <dgm:pt modelId="{C5B38326-F0AA-40D6-BD57-BBCAAA002085}">
      <dgm:prSet/>
      <dgm:spPr/>
      <dgm:t>
        <a:bodyPr/>
        <a:lstStyle/>
        <a:p>
          <a:pPr>
            <a:lnSpc>
              <a:spcPct val="100000"/>
            </a:lnSpc>
            <a:defRPr cap="all"/>
          </a:pPr>
          <a:r>
            <a:rPr lang="en-US" b="0"/>
            <a:t>The number of transactions per unit time is called the throughput. </a:t>
          </a:r>
          <a:endParaRPr lang="en-US"/>
        </a:p>
      </dgm:t>
    </dgm:pt>
    <dgm:pt modelId="{9D6BDEA2-EAC2-4334-B719-FE51004FBCC8}" type="parTrans" cxnId="{934EDA7D-FDEB-47BA-BF4F-002AB85185B3}">
      <dgm:prSet/>
      <dgm:spPr/>
      <dgm:t>
        <a:bodyPr/>
        <a:lstStyle/>
        <a:p>
          <a:endParaRPr lang="en-US"/>
        </a:p>
      </dgm:t>
    </dgm:pt>
    <dgm:pt modelId="{24937AE4-472F-4CD4-B184-A7AACFC3531E}" type="sibTrans" cxnId="{934EDA7D-FDEB-47BA-BF4F-002AB85185B3}">
      <dgm:prSet/>
      <dgm:spPr/>
      <dgm:t>
        <a:bodyPr/>
        <a:lstStyle/>
        <a:p>
          <a:endParaRPr lang="en-US"/>
        </a:p>
      </dgm:t>
    </dgm:pt>
    <dgm:pt modelId="{12C6F764-A220-44E5-AC33-FFE18EACED9C}">
      <dgm:prSet/>
      <dgm:spPr/>
      <dgm:t>
        <a:bodyPr/>
        <a:lstStyle/>
        <a:p>
          <a:pPr>
            <a:lnSpc>
              <a:spcPct val="100000"/>
            </a:lnSpc>
            <a:defRPr cap="all"/>
          </a:pPr>
          <a:r>
            <a:rPr lang="en-US" b="0"/>
            <a:t>It is measured in transactions/second or bandwidth (bytes/second). </a:t>
          </a:r>
          <a:endParaRPr lang="en-US"/>
        </a:p>
      </dgm:t>
    </dgm:pt>
    <dgm:pt modelId="{64AE01CA-F683-4992-B75E-7A747865FD3D}" type="parTrans" cxnId="{FB2E72BF-B8BC-4A86-98C9-5A1CBE92B786}">
      <dgm:prSet/>
      <dgm:spPr/>
      <dgm:t>
        <a:bodyPr/>
        <a:lstStyle/>
        <a:p>
          <a:endParaRPr lang="en-US"/>
        </a:p>
      </dgm:t>
    </dgm:pt>
    <dgm:pt modelId="{D15A8066-9F91-4AA9-9E5F-8851A1E835A1}" type="sibTrans" cxnId="{FB2E72BF-B8BC-4A86-98C9-5A1CBE92B786}">
      <dgm:prSet/>
      <dgm:spPr/>
      <dgm:t>
        <a:bodyPr/>
        <a:lstStyle/>
        <a:p>
          <a:endParaRPr lang="en-US"/>
        </a:p>
      </dgm:t>
    </dgm:pt>
    <dgm:pt modelId="{294B20D4-3631-4E25-983C-163BB4A8926F}">
      <dgm:prSet/>
      <dgm:spPr/>
      <dgm:t>
        <a:bodyPr/>
        <a:lstStyle/>
        <a:p>
          <a:pPr>
            <a:lnSpc>
              <a:spcPct val="100000"/>
            </a:lnSpc>
            <a:defRPr cap="all"/>
          </a:pPr>
          <a:r>
            <a:rPr lang="en-US" b="0"/>
            <a:t>It depends on server hardware, system load, and network latency. </a:t>
          </a:r>
          <a:endParaRPr lang="en-US"/>
        </a:p>
      </dgm:t>
    </dgm:pt>
    <dgm:pt modelId="{BB5E4405-24C3-48C3-824F-A3AD883EA232}" type="parTrans" cxnId="{A476495C-BEF5-424D-BD7A-E02FE387B19C}">
      <dgm:prSet/>
      <dgm:spPr/>
      <dgm:t>
        <a:bodyPr/>
        <a:lstStyle/>
        <a:p>
          <a:endParaRPr lang="en-US"/>
        </a:p>
      </dgm:t>
    </dgm:pt>
    <dgm:pt modelId="{12776455-64A6-458B-9CF9-F56967F3E4CB}" type="sibTrans" cxnId="{A476495C-BEF5-424D-BD7A-E02FE387B19C}">
      <dgm:prSet/>
      <dgm:spPr/>
      <dgm:t>
        <a:bodyPr/>
        <a:lstStyle/>
        <a:p>
          <a:endParaRPr lang="en-US"/>
        </a:p>
      </dgm:t>
    </dgm:pt>
    <dgm:pt modelId="{37AEBCCB-788B-4161-A9C3-F24E2E53841C}">
      <dgm:prSet/>
      <dgm:spPr/>
      <dgm:t>
        <a:bodyPr/>
        <a:lstStyle/>
        <a:p>
          <a:pPr>
            <a:lnSpc>
              <a:spcPct val="100000"/>
            </a:lnSpc>
            <a:defRPr cap="all"/>
          </a:pPr>
          <a:r>
            <a:rPr lang="en-US" b="0"/>
            <a:t>The application should strive to maximize the throughput.</a:t>
          </a:r>
          <a:endParaRPr lang="en-US"/>
        </a:p>
      </dgm:t>
    </dgm:pt>
    <dgm:pt modelId="{5A503EB1-93B7-4BAA-A04B-0808D31D192C}" type="parTrans" cxnId="{D364718C-5DD9-4448-B3AF-B6B3915B351F}">
      <dgm:prSet/>
      <dgm:spPr/>
      <dgm:t>
        <a:bodyPr/>
        <a:lstStyle/>
        <a:p>
          <a:endParaRPr lang="en-US"/>
        </a:p>
      </dgm:t>
    </dgm:pt>
    <dgm:pt modelId="{D1B47A88-393C-49CB-9D7C-75561572D148}" type="sibTrans" cxnId="{D364718C-5DD9-4448-B3AF-B6B3915B351F}">
      <dgm:prSet/>
      <dgm:spPr/>
      <dgm:t>
        <a:bodyPr/>
        <a:lstStyle/>
        <a:p>
          <a:endParaRPr lang="en-US"/>
        </a:p>
      </dgm:t>
    </dgm:pt>
    <dgm:pt modelId="{5F47296D-1609-472C-8BF3-83BF04548410}" type="pres">
      <dgm:prSet presAssocID="{DF695E39-10BE-4527-BC48-866DBCF2A18D}" presName="root" presStyleCnt="0">
        <dgm:presLayoutVars>
          <dgm:dir/>
          <dgm:resizeHandles val="exact"/>
        </dgm:presLayoutVars>
      </dgm:prSet>
      <dgm:spPr/>
    </dgm:pt>
    <dgm:pt modelId="{177C631A-44A2-4BF6-9A8B-41B3DBDF826E}" type="pres">
      <dgm:prSet presAssocID="{8EFCDA8A-140B-4DA8-80CA-C25C43A60496}" presName="compNode" presStyleCnt="0"/>
      <dgm:spPr/>
    </dgm:pt>
    <dgm:pt modelId="{8788E9DD-3097-482E-B926-F0618FD4DD80}" type="pres">
      <dgm:prSet presAssocID="{8EFCDA8A-140B-4DA8-80CA-C25C43A60496}" presName="iconBgRect" presStyleLbl="bgShp" presStyleIdx="0" presStyleCnt="5"/>
      <dgm:spPr/>
    </dgm:pt>
    <dgm:pt modelId="{F968DB8C-7BA2-4683-ADE6-ED5A86631A4B}" type="pres">
      <dgm:prSet presAssocID="{8EFCDA8A-140B-4DA8-80CA-C25C43A604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Check"/>
        </a:ext>
      </dgm:extLst>
    </dgm:pt>
    <dgm:pt modelId="{40170EB9-74A5-4AA7-AE01-8B1CBF5EE82A}" type="pres">
      <dgm:prSet presAssocID="{8EFCDA8A-140B-4DA8-80CA-C25C43A60496}" presName="spaceRect" presStyleCnt="0"/>
      <dgm:spPr/>
    </dgm:pt>
    <dgm:pt modelId="{7C185A37-4664-499E-9292-366ADE8B9C2F}" type="pres">
      <dgm:prSet presAssocID="{8EFCDA8A-140B-4DA8-80CA-C25C43A60496}" presName="textRect" presStyleLbl="revTx" presStyleIdx="0" presStyleCnt="5">
        <dgm:presLayoutVars>
          <dgm:chMax val="1"/>
          <dgm:chPref val="1"/>
        </dgm:presLayoutVars>
      </dgm:prSet>
      <dgm:spPr/>
    </dgm:pt>
    <dgm:pt modelId="{491EC3A5-1831-46DF-9630-CCDE52B2BA8E}" type="pres">
      <dgm:prSet presAssocID="{D658E1A9-3E32-414D-9544-C5A8EE4E2675}" presName="sibTrans" presStyleCnt="0"/>
      <dgm:spPr/>
    </dgm:pt>
    <dgm:pt modelId="{69EBBEF6-926C-4F92-936B-942B324B5B9B}" type="pres">
      <dgm:prSet presAssocID="{C5B38326-F0AA-40D6-BD57-BBCAAA002085}" presName="compNode" presStyleCnt="0"/>
      <dgm:spPr/>
    </dgm:pt>
    <dgm:pt modelId="{F063F34C-B152-4C38-8AAA-19FD46173FE0}" type="pres">
      <dgm:prSet presAssocID="{C5B38326-F0AA-40D6-BD57-BBCAAA002085}" presName="iconBgRect" presStyleLbl="bgShp" presStyleIdx="1" presStyleCnt="5"/>
      <dgm:spPr/>
    </dgm:pt>
    <dgm:pt modelId="{F006861C-CA5B-4AC4-B58C-9F56678B693B}" type="pres">
      <dgm:prSet presAssocID="{C5B38326-F0AA-40D6-BD57-BBCAAA0020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3861BDE5-EB18-4AF8-99DF-BC0B1BC3BB36}" type="pres">
      <dgm:prSet presAssocID="{C5B38326-F0AA-40D6-BD57-BBCAAA002085}" presName="spaceRect" presStyleCnt="0"/>
      <dgm:spPr/>
    </dgm:pt>
    <dgm:pt modelId="{23935A88-42DC-428D-B64E-DEC755AA4012}" type="pres">
      <dgm:prSet presAssocID="{C5B38326-F0AA-40D6-BD57-BBCAAA002085}" presName="textRect" presStyleLbl="revTx" presStyleIdx="1" presStyleCnt="5">
        <dgm:presLayoutVars>
          <dgm:chMax val="1"/>
          <dgm:chPref val="1"/>
        </dgm:presLayoutVars>
      </dgm:prSet>
      <dgm:spPr/>
    </dgm:pt>
    <dgm:pt modelId="{19D6AD00-843F-4B2E-AD8C-4037E777ACDA}" type="pres">
      <dgm:prSet presAssocID="{24937AE4-472F-4CD4-B184-A7AACFC3531E}" presName="sibTrans" presStyleCnt="0"/>
      <dgm:spPr/>
    </dgm:pt>
    <dgm:pt modelId="{0FADDFF9-3972-4641-AFA7-88C8D128ABBD}" type="pres">
      <dgm:prSet presAssocID="{12C6F764-A220-44E5-AC33-FFE18EACED9C}" presName="compNode" presStyleCnt="0"/>
      <dgm:spPr/>
    </dgm:pt>
    <dgm:pt modelId="{212EC1CE-7BA0-4270-9138-E73B24947D83}" type="pres">
      <dgm:prSet presAssocID="{12C6F764-A220-44E5-AC33-FFE18EACED9C}" presName="iconBgRect" presStyleLbl="bgShp" presStyleIdx="2" presStyleCnt="5"/>
      <dgm:spPr/>
    </dgm:pt>
    <dgm:pt modelId="{FB9F4018-9096-4FED-8253-CE5D28A299A0}" type="pres">
      <dgm:prSet presAssocID="{12C6F764-A220-44E5-AC33-FFE18EACED9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58207E8-CCCE-4A43-8E0E-D61CF5B36614}" type="pres">
      <dgm:prSet presAssocID="{12C6F764-A220-44E5-AC33-FFE18EACED9C}" presName="spaceRect" presStyleCnt="0"/>
      <dgm:spPr/>
    </dgm:pt>
    <dgm:pt modelId="{8D60C1A8-92ED-42EF-9D9A-6E737D175ADC}" type="pres">
      <dgm:prSet presAssocID="{12C6F764-A220-44E5-AC33-FFE18EACED9C}" presName="textRect" presStyleLbl="revTx" presStyleIdx="2" presStyleCnt="5">
        <dgm:presLayoutVars>
          <dgm:chMax val="1"/>
          <dgm:chPref val="1"/>
        </dgm:presLayoutVars>
      </dgm:prSet>
      <dgm:spPr/>
    </dgm:pt>
    <dgm:pt modelId="{A3CA7FBD-7C88-4EEE-8998-A73D4D56F859}" type="pres">
      <dgm:prSet presAssocID="{D15A8066-9F91-4AA9-9E5F-8851A1E835A1}" presName="sibTrans" presStyleCnt="0"/>
      <dgm:spPr/>
    </dgm:pt>
    <dgm:pt modelId="{AA7CD99C-1A5F-4FBC-B15A-DF42BE3481D4}" type="pres">
      <dgm:prSet presAssocID="{294B20D4-3631-4E25-983C-163BB4A8926F}" presName="compNode" presStyleCnt="0"/>
      <dgm:spPr/>
    </dgm:pt>
    <dgm:pt modelId="{49969E6B-D036-47FC-B414-782812D986F6}" type="pres">
      <dgm:prSet presAssocID="{294B20D4-3631-4E25-983C-163BB4A8926F}" presName="iconBgRect" presStyleLbl="bgShp" presStyleIdx="3" presStyleCnt="5"/>
      <dgm:spPr/>
    </dgm:pt>
    <dgm:pt modelId="{A47F2FE9-FBF8-4671-8925-C9FBFFB88ACF}" type="pres">
      <dgm:prSet presAssocID="{294B20D4-3631-4E25-983C-163BB4A892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272E01E8-4145-4A55-B932-BF1118F3E019}" type="pres">
      <dgm:prSet presAssocID="{294B20D4-3631-4E25-983C-163BB4A8926F}" presName="spaceRect" presStyleCnt="0"/>
      <dgm:spPr/>
    </dgm:pt>
    <dgm:pt modelId="{FC4B0202-8B73-4B9C-B7AB-3782363E1BCA}" type="pres">
      <dgm:prSet presAssocID="{294B20D4-3631-4E25-983C-163BB4A8926F}" presName="textRect" presStyleLbl="revTx" presStyleIdx="3" presStyleCnt="5">
        <dgm:presLayoutVars>
          <dgm:chMax val="1"/>
          <dgm:chPref val="1"/>
        </dgm:presLayoutVars>
      </dgm:prSet>
      <dgm:spPr/>
    </dgm:pt>
    <dgm:pt modelId="{B918582B-81A7-4B4E-8E8E-5204CBD2B278}" type="pres">
      <dgm:prSet presAssocID="{12776455-64A6-458B-9CF9-F56967F3E4CB}" presName="sibTrans" presStyleCnt="0"/>
      <dgm:spPr/>
    </dgm:pt>
    <dgm:pt modelId="{4B24AA6B-2B15-43C1-BC61-BDBFAB72C43D}" type="pres">
      <dgm:prSet presAssocID="{37AEBCCB-788B-4161-A9C3-F24E2E53841C}" presName="compNode" presStyleCnt="0"/>
      <dgm:spPr/>
    </dgm:pt>
    <dgm:pt modelId="{4BA35643-55F4-4E2D-BE71-9CD5AA353E0C}" type="pres">
      <dgm:prSet presAssocID="{37AEBCCB-788B-4161-A9C3-F24E2E53841C}" presName="iconBgRect" presStyleLbl="bgShp" presStyleIdx="4" presStyleCnt="5"/>
      <dgm:spPr/>
    </dgm:pt>
    <dgm:pt modelId="{DDC5AE0D-87E5-4223-BAEE-9D7F34BB5BA1}" type="pres">
      <dgm:prSet presAssocID="{37AEBCCB-788B-4161-A9C3-F24E2E5384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1F0F660F-5327-44D8-95F2-98F1DEFC29DF}" type="pres">
      <dgm:prSet presAssocID="{37AEBCCB-788B-4161-A9C3-F24E2E53841C}" presName="spaceRect" presStyleCnt="0"/>
      <dgm:spPr/>
    </dgm:pt>
    <dgm:pt modelId="{8CD21F27-BB0C-42D1-A1A4-67FFF4BF4A07}" type="pres">
      <dgm:prSet presAssocID="{37AEBCCB-788B-4161-A9C3-F24E2E53841C}" presName="textRect" presStyleLbl="revTx" presStyleIdx="4" presStyleCnt="5">
        <dgm:presLayoutVars>
          <dgm:chMax val="1"/>
          <dgm:chPref val="1"/>
        </dgm:presLayoutVars>
      </dgm:prSet>
      <dgm:spPr/>
    </dgm:pt>
  </dgm:ptLst>
  <dgm:cxnLst>
    <dgm:cxn modelId="{4D18DC0D-39DF-42BE-AA5F-BCF2F093E77A}" type="presOf" srcId="{294B20D4-3631-4E25-983C-163BB4A8926F}" destId="{FC4B0202-8B73-4B9C-B7AB-3782363E1BCA}" srcOrd="0" destOrd="0" presId="urn:microsoft.com/office/officeart/2018/5/layout/IconCircleLabelList"/>
    <dgm:cxn modelId="{0799CA1B-C426-485E-9662-BF6849492CBF}" type="presOf" srcId="{DF695E39-10BE-4527-BC48-866DBCF2A18D}" destId="{5F47296D-1609-472C-8BF3-83BF04548410}" srcOrd="0" destOrd="0" presId="urn:microsoft.com/office/officeart/2018/5/layout/IconCircleLabelList"/>
    <dgm:cxn modelId="{AF32C82C-2727-428B-8FDC-9271FEC1E72D}" type="presOf" srcId="{8EFCDA8A-140B-4DA8-80CA-C25C43A60496}" destId="{7C185A37-4664-499E-9292-366ADE8B9C2F}" srcOrd="0" destOrd="0" presId="urn:microsoft.com/office/officeart/2018/5/layout/IconCircleLabelList"/>
    <dgm:cxn modelId="{A476495C-BEF5-424D-BD7A-E02FE387B19C}" srcId="{DF695E39-10BE-4527-BC48-866DBCF2A18D}" destId="{294B20D4-3631-4E25-983C-163BB4A8926F}" srcOrd="3" destOrd="0" parTransId="{BB5E4405-24C3-48C3-824F-A3AD883EA232}" sibTransId="{12776455-64A6-458B-9CF9-F56967F3E4CB}"/>
    <dgm:cxn modelId="{79F34E4B-2DAF-45F5-8996-B40896FF5C9E}" type="presOf" srcId="{37AEBCCB-788B-4161-A9C3-F24E2E53841C}" destId="{8CD21F27-BB0C-42D1-A1A4-67FFF4BF4A07}" srcOrd="0" destOrd="0" presId="urn:microsoft.com/office/officeart/2018/5/layout/IconCircleLabelList"/>
    <dgm:cxn modelId="{934EDA7D-FDEB-47BA-BF4F-002AB85185B3}" srcId="{DF695E39-10BE-4527-BC48-866DBCF2A18D}" destId="{C5B38326-F0AA-40D6-BD57-BBCAAA002085}" srcOrd="1" destOrd="0" parTransId="{9D6BDEA2-EAC2-4334-B719-FE51004FBCC8}" sibTransId="{24937AE4-472F-4CD4-B184-A7AACFC3531E}"/>
    <dgm:cxn modelId="{D364718C-5DD9-4448-B3AF-B6B3915B351F}" srcId="{DF695E39-10BE-4527-BC48-866DBCF2A18D}" destId="{37AEBCCB-788B-4161-A9C3-F24E2E53841C}" srcOrd="4" destOrd="0" parTransId="{5A503EB1-93B7-4BAA-A04B-0808D31D192C}" sibTransId="{D1B47A88-393C-49CB-9D7C-75561572D148}"/>
    <dgm:cxn modelId="{FB2E72BF-B8BC-4A86-98C9-5A1CBE92B786}" srcId="{DF695E39-10BE-4527-BC48-866DBCF2A18D}" destId="{12C6F764-A220-44E5-AC33-FFE18EACED9C}" srcOrd="2" destOrd="0" parTransId="{64AE01CA-F683-4992-B75E-7A747865FD3D}" sibTransId="{D15A8066-9F91-4AA9-9E5F-8851A1E835A1}"/>
    <dgm:cxn modelId="{C62ABFCD-4193-4C2E-A4BD-A4951A881995}" type="presOf" srcId="{12C6F764-A220-44E5-AC33-FFE18EACED9C}" destId="{8D60C1A8-92ED-42EF-9D9A-6E737D175ADC}" srcOrd="0" destOrd="0" presId="urn:microsoft.com/office/officeart/2018/5/layout/IconCircleLabelList"/>
    <dgm:cxn modelId="{D426A6CE-0F85-4037-AA51-99646F6CA1DD}" type="presOf" srcId="{C5B38326-F0AA-40D6-BD57-BBCAAA002085}" destId="{23935A88-42DC-428D-B64E-DEC755AA4012}" srcOrd="0" destOrd="0" presId="urn:microsoft.com/office/officeart/2018/5/layout/IconCircleLabelList"/>
    <dgm:cxn modelId="{D7C4C3DC-057C-467E-82DA-EF16B0F1B5F9}" srcId="{DF695E39-10BE-4527-BC48-866DBCF2A18D}" destId="{8EFCDA8A-140B-4DA8-80CA-C25C43A60496}" srcOrd="0" destOrd="0" parTransId="{36BFCB00-74D0-416B-B787-09CB3B84EEDB}" sibTransId="{D658E1A9-3E32-414D-9544-C5A8EE4E2675}"/>
    <dgm:cxn modelId="{68D8C109-BAB3-4DDB-92C9-311C7043BA1D}" type="presParOf" srcId="{5F47296D-1609-472C-8BF3-83BF04548410}" destId="{177C631A-44A2-4BF6-9A8B-41B3DBDF826E}" srcOrd="0" destOrd="0" presId="urn:microsoft.com/office/officeart/2018/5/layout/IconCircleLabelList"/>
    <dgm:cxn modelId="{0A747D0E-659B-484F-BA0A-4A6DB4FE9724}" type="presParOf" srcId="{177C631A-44A2-4BF6-9A8B-41B3DBDF826E}" destId="{8788E9DD-3097-482E-B926-F0618FD4DD80}" srcOrd="0" destOrd="0" presId="urn:microsoft.com/office/officeart/2018/5/layout/IconCircleLabelList"/>
    <dgm:cxn modelId="{FA3ECE54-CD94-42B1-99D5-D74ED72AF13F}" type="presParOf" srcId="{177C631A-44A2-4BF6-9A8B-41B3DBDF826E}" destId="{F968DB8C-7BA2-4683-ADE6-ED5A86631A4B}" srcOrd="1" destOrd="0" presId="urn:microsoft.com/office/officeart/2018/5/layout/IconCircleLabelList"/>
    <dgm:cxn modelId="{FC45F641-BA52-4E5E-AC23-6BF7F2A0DC78}" type="presParOf" srcId="{177C631A-44A2-4BF6-9A8B-41B3DBDF826E}" destId="{40170EB9-74A5-4AA7-AE01-8B1CBF5EE82A}" srcOrd="2" destOrd="0" presId="urn:microsoft.com/office/officeart/2018/5/layout/IconCircleLabelList"/>
    <dgm:cxn modelId="{35800B11-5CF0-449F-98B1-1B0BEAACDEA3}" type="presParOf" srcId="{177C631A-44A2-4BF6-9A8B-41B3DBDF826E}" destId="{7C185A37-4664-499E-9292-366ADE8B9C2F}" srcOrd="3" destOrd="0" presId="urn:microsoft.com/office/officeart/2018/5/layout/IconCircleLabelList"/>
    <dgm:cxn modelId="{F2B5C469-6714-4682-A7E9-FF5D18C1B4DC}" type="presParOf" srcId="{5F47296D-1609-472C-8BF3-83BF04548410}" destId="{491EC3A5-1831-46DF-9630-CCDE52B2BA8E}" srcOrd="1" destOrd="0" presId="urn:microsoft.com/office/officeart/2018/5/layout/IconCircleLabelList"/>
    <dgm:cxn modelId="{A8A0A78A-3CE8-4927-9905-A510A133E60F}" type="presParOf" srcId="{5F47296D-1609-472C-8BF3-83BF04548410}" destId="{69EBBEF6-926C-4F92-936B-942B324B5B9B}" srcOrd="2" destOrd="0" presId="urn:microsoft.com/office/officeart/2018/5/layout/IconCircleLabelList"/>
    <dgm:cxn modelId="{B1B6C279-AC4E-4B7A-A908-47E018CB7909}" type="presParOf" srcId="{69EBBEF6-926C-4F92-936B-942B324B5B9B}" destId="{F063F34C-B152-4C38-8AAA-19FD46173FE0}" srcOrd="0" destOrd="0" presId="urn:microsoft.com/office/officeart/2018/5/layout/IconCircleLabelList"/>
    <dgm:cxn modelId="{691A7508-E15E-4032-B9C2-8D8808F9AAC2}" type="presParOf" srcId="{69EBBEF6-926C-4F92-936B-942B324B5B9B}" destId="{F006861C-CA5B-4AC4-B58C-9F56678B693B}" srcOrd="1" destOrd="0" presId="urn:microsoft.com/office/officeart/2018/5/layout/IconCircleLabelList"/>
    <dgm:cxn modelId="{44F74E3C-2961-4D2C-884A-C28F4A767B96}" type="presParOf" srcId="{69EBBEF6-926C-4F92-936B-942B324B5B9B}" destId="{3861BDE5-EB18-4AF8-99DF-BC0B1BC3BB36}" srcOrd="2" destOrd="0" presId="urn:microsoft.com/office/officeart/2018/5/layout/IconCircleLabelList"/>
    <dgm:cxn modelId="{DFAD510D-CBD2-4A70-A567-83510CD75DE1}" type="presParOf" srcId="{69EBBEF6-926C-4F92-936B-942B324B5B9B}" destId="{23935A88-42DC-428D-B64E-DEC755AA4012}" srcOrd="3" destOrd="0" presId="urn:microsoft.com/office/officeart/2018/5/layout/IconCircleLabelList"/>
    <dgm:cxn modelId="{02A88294-64BD-4D4F-B2B3-F85AFE32D41D}" type="presParOf" srcId="{5F47296D-1609-472C-8BF3-83BF04548410}" destId="{19D6AD00-843F-4B2E-AD8C-4037E777ACDA}" srcOrd="3" destOrd="0" presId="urn:microsoft.com/office/officeart/2018/5/layout/IconCircleLabelList"/>
    <dgm:cxn modelId="{8F8DD2AA-F020-445E-B551-5E9271735EE4}" type="presParOf" srcId="{5F47296D-1609-472C-8BF3-83BF04548410}" destId="{0FADDFF9-3972-4641-AFA7-88C8D128ABBD}" srcOrd="4" destOrd="0" presId="urn:microsoft.com/office/officeart/2018/5/layout/IconCircleLabelList"/>
    <dgm:cxn modelId="{E2D73C70-818F-4225-B8AF-92B86707905F}" type="presParOf" srcId="{0FADDFF9-3972-4641-AFA7-88C8D128ABBD}" destId="{212EC1CE-7BA0-4270-9138-E73B24947D83}" srcOrd="0" destOrd="0" presId="urn:microsoft.com/office/officeart/2018/5/layout/IconCircleLabelList"/>
    <dgm:cxn modelId="{9E4563E7-CFD0-4650-93A3-DBD77DB72358}" type="presParOf" srcId="{0FADDFF9-3972-4641-AFA7-88C8D128ABBD}" destId="{FB9F4018-9096-4FED-8253-CE5D28A299A0}" srcOrd="1" destOrd="0" presId="urn:microsoft.com/office/officeart/2018/5/layout/IconCircleLabelList"/>
    <dgm:cxn modelId="{463E7BA4-46D2-4BE9-833C-6FA5D81A4BB3}" type="presParOf" srcId="{0FADDFF9-3972-4641-AFA7-88C8D128ABBD}" destId="{658207E8-CCCE-4A43-8E0E-D61CF5B36614}" srcOrd="2" destOrd="0" presId="urn:microsoft.com/office/officeart/2018/5/layout/IconCircleLabelList"/>
    <dgm:cxn modelId="{B2D53A6A-5ACD-451B-A930-3B2D43EDE557}" type="presParOf" srcId="{0FADDFF9-3972-4641-AFA7-88C8D128ABBD}" destId="{8D60C1A8-92ED-42EF-9D9A-6E737D175ADC}" srcOrd="3" destOrd="0" presId="urn:microsoft.com/office/officeart/2018/5/layout/IconCircleLabelList"/>
    <dgm:cxn modelId="{5A6B46E4-F63E-4364-9675-5DAC70D758E9}" type="presParOf" srcId="{5F47296D-1609-472C-8BF3-83BF04548410}" destId="{A3CA7FBD-7C88-4EEE-8998-A73D4D56F859}" srcOrd="5" destOrd="0" presId="urn:microsoft.com/office/officeart/2018/5/layout/IconCircleLabelList"/>
    <dgm:cxn modelId="{B7BA7912-7F26-4D8B-BF37-A85D69954484}" type="presParOf" srcId="{5F47296D-1609-472C-8BF3-83BF04548410}" destId="{AA7CD99C-1A5F-4FBC-B15A-DF42BE3481D4}" srcOrd="6" destOrd="0" presId="urn:microsoft.com/office/officeart/2018/5/layout/IconCircleLabelList"/>
    <dgm:cxn modelId="{2CF38956-7AC6-4727-A1CE-4A67DB8E8D55}" type="presParOf" srcId="{AA7CD99C-1A5F-4FBC-B15A-DF42BE3481D4}" destId="{49969E6B-D036-47FC-B414-782812D986F6}" srcOrd="0" destOrd="0" presId="urn:microsoft.com/office/officeart/2018/5/layout/IconCircleLabelList"/>
    <dgm:cxn modelId="{E0988EF6-6F69-4675-8E37-760F90431FD3}" type="presParOf" srcId="{AA7CD99C-1A5F-4FBC-B15A-DF42BE3481D4}" destId="{A47F2FE9-FBF8-4671-8925-C9FBFFB88ACF}" srcOrd="1" destOrd="0" presId="urn:microsoft.com/office/officeart/2018/5/layout/IconCircleLabelList"/>
    <dgm:cxn modelId="{19058A01-8FD5-4728-B9FF-D8D4281B3C42}" type="presParOf" srcId="{AA7CD99C-1A5F-4FBC-B15A-DF42BE3481D4}" destId="{272E01E8-4145-4A55-B932-BF1118F3E019}" srcOrd="2" destOrd="0" presId="urn:microsoft.com/office/officeart/2018/5/layout/IconCircleLabelList"/>
    <dgm:cxn modelId="{D37975DA-5656-4183-8824-AACB86975154}" type="presParOf" srcId="{AA7CD99C-1A5F-4FBC-B15A-DF42BE3481D4}" destId="{FC4B0202-8B73-4B9C-B7AB-3782363E1BCA}" srcOrd="3" destOrd="0" presId="urn:microsoft.com/office/officeart/2018/5/layout/IconCircleLabelList"/>
    <dgm:cxn modelId="{311DFA55-7441-475A-B800-D26F319070C1}" type="presParOf" srcId="{5F47296D-1609-472C-8BF3-83BF04548410}" destId="{B918582B-81A7-4B4E-8E8E-5204CBD2B278}" srcOrd="7" destOrd="0" presId="urn:microsoft.com/office/officeart/2018/5/layout/IconCircleLabelList"/>
    <dgm:cxn modelId="{B493C6F9-00B5-4B92-A7B4-A7408298A61A}" type="presParOf" srcId="{5F47296D-1609-472C-8BF3-83BF04548410}" destId="{4B24AA6B-2B15-43C1-BC61-BDBFAB72C43D}" srcOrd="8" destOrd="0" presId="urn:microsoft.com/office/officeart/2018/5/layout/IconCircleLabelList"/>
    <dgm:cxn modelId="{2E416B89-C9B4-4A67-A197-69DBC7209C4E}" type="presParOf" srcId="{4B24AA6B-2B15-43C1-BC61-BDBFAB72C43D}" destId="{4BA35643-55F4-4E2D-BE71-9CD5AA353E0C}" srcOrd="0" destOrd="0" presId="urn:microsoft.com/office/officeart/2018/5/layout/IconCircleLabelList"/>
    <dgm:cxn modelId="{33D4729E-66EE-46AE-BC93-EEF915632E50}" type="presParOf" srcId="{4B24AA6B-2B15-43C1-BC61-BDBFAB72C43D}" destId="{DDC5AE0D-87E5-4223-BAEE-9D7F34BB5BA1}" srcOrd="1" destOrd="0" presId="urn:microsoft.com/office/officeart/2018/5/layout/IconCircleLabelList"/>
    <dgm:cxn modelId="{4B913C7D-75C1-4585-88B3-FDA1E8FB53A2}" type="presParOf" srcId="{4B24AA6B-2B15-43C1-BC61-BDBFAB72C43D}" destId="{1F0F660F-5327-44D8-95F2-98F1DEFC29DF}" srcOrd="2" destOrd="0" presId="urn:microsoft.com/office/officeart/2018/5/layout/IconCircleLabelList"/>
    <dgm:cxn modelId="{7AB7CE80-DF1F-4A6B-A4EC-A908322700A6}" type="presParOf" srcId="{4B24AA6B-2B15-43C1-BC61-BDBFAB72C43D}" destId="{8CD21F27-BB0C-42D1-A1A4-67FFF4BF4A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D6D587-7C9A-4D5B-8C8A-EF7AE51E2D6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5A46D36-4EDC-4316-8540-A68A19C0C1BA}">
      <dgm:prSet/>
      <dgm:spPr/>
      <dgm:t>
        <a:bodyPr/>
        <a:lstStyle/>
        <a:p>
          <a:pPr>
            <a:lnSpc>
              <a:spcPct val="100000"/>
            </a:lnSpc>
          </a:pPr>
          <a:r>
            <a:rPr lang="en-US" b="0"/>
            <a:t>This is a measure of how well the application detects and handles various errors and exceptions. </a:t>
          </a:r>
          <a:endParaRPr lang="en-US"/>
        </a:p>
      </dgm:t>
    </dgm:pt>
    <dgm:pt modelId="{545AD7CB-E630-4FF1-9E9A-B906D30CBE0F}" type="parTrans" cxnId="{90ED4239-DE36-48BE-A8F6-19172F5BEAA6}">
      <dgm:prSet/>
      <dgm:spPr/>
      <dgm:t>
        <a:bodyPr/>
        <a:lstStyle/>
        <a:p>
          <a:endParaRPr lang="en-US"/>
        </a:p>
      </dgm:t>
    </dgm:pt>
    <dgm:pt modelId="{D80A4888-F685-4BD9-8D87-FD9A95CC8677}" type="sibTrans" cxnId="{90ED4239-DE36-48BE-A8F6-19172F5BEAA6}">
      <dgm:prSet/>
      <dgm:spPr/>
      <dgm:t>
        <a:bodyPr/>
        <a:lstStyle/>
        <a:p>
          <a:endParaRPr lang="en-US"/>
        </a:p>
      </dgm:t>
    </dgm:pt>
    <dgm:pt modelId="{BFC95D6D-2998-44B8-BA49-20583B48402A}">
      <dgm:prSet/>
      <dgm:spPr/>
      <dgm:t>
        <a:bodyPr/>
        <a:lstStyle/>
        <a:p>
          <a:pPr>
            <a:lnSpc>
              <a:spcPct val="100000"/>
            </a:lnSpc>
          </a:pPr>
          <a:r>
            <a:rPr lang="en-US" b="0"/>
            <a:t>If the system crashes or becomes unavailable, the company’s brand and reputation are at stake. </a:t>
          </a:r>
          <a:endParaRPr lang="en-US"/>
        </a:p>
      </dgm:t>
    </dgm:pt>
    <dgm:pt modelId="{6029B260-96F9-43F3-8B73-DDA78BC7C150}" type="parTrans" cxnId="{C992FD4F-4E59-4FAB-91DC-E96F99D9A4D4}">
      <dgm:prSet/>
      <dgm:spPr/>
      <dgm:t>
        <a:bodyPr/>
        <a:lstStyle/>
        <a:p>
          <a:endParaRPr lang="en-US"/>
        </a:p>
      </dgm:t>
    </dgm:pt>
    <dgm:pt modelId="{48D9F428-B55A-4917-8376-B8668CA0BA4B}" type="sibTrans" cxnId="{C992FD4F-4E59-4FAB-91DC-E96F99D9A4D4}">
      <dgm:prSet/>
      <dgm:spPr/>
      <dgm:t>
        <a:bodyPr/>
        <a:lstStyle/>
        <a:p>
          <a:endParaRPr lang="en-US"/>
        </a:p>
      </dgm:t>
    </dgm:pt>
    <dgm:pt modelId="{D20C4699-7ABB-4E71-977A-5FFF0A54EE98}">
      <dgm:prSet/>
      <dgm:spPr/>
      <dgm:t>
        <a:bodyPr/>
        <a:lstStyle/>
        <a:p>
          <a:pPr>
            <a:lnSpc>
              <a:spcPct val="100000"/>
            </a:lnSpc>
          </a:pPr>
          <a:r>
            <a:rPr lang="en-US" b="0"/>
            <a:t>Mean Time between Failures (MTbF) is a metric that is often used for this purpose.</a:t>
          </a:r>
          <a:endParaRPr lang="en-US"/>
        </a:p>
      </dgm:t>
    </dgm:pt>
    <dgm:pt modelId="{D593F8D6-7C93-46E4-A1CF-0750C9EEBFCD}" type="parTrans" cxnId="{D47C298F-D74E-4F9A-9034-87A05EFFA457}">
      <dgm:prSet/>
      <dgm:spPr/>
      <dgm:t>
        <a:bodyPr/>
        <a:lstStyle/>
        <a:p>
          <a:endParaRPr lang="en-US"/>
        </a:p>
      </dgm:t>
    </dgm:pt>
    <dgm:pt modelId="{E9DA021D-8151-46B9-B23D-005C554E72DA}" type="sibTrans" cxnId="{D47C298F-D74E-4F9A-9034-87A05EFFA457}">
      <dgm:prSet/>
      <dgm:spPr/>
      <dgm:t>
        <a:bodyPr/>
        <a:lstStyle/>
        <a:p>
          <a:endParaRPr lang="en-US"/>
        </a:p>
      </dgm:t>
    </dgm:pt>
    <dgm:pt modelId="{A790F370-C5BF-4491-B0B4-785F403B09E0}" type="pres">
      <dgm:prSet presAssocID="{09D6D587-7C9A-4D5B-8C8A-EF7AE51E2D66}" presName="root" presStyleCnt="0">
        <dgm:presLayoutVars>
          <dgm:dir/>
          <dgm:resizeHandles val="exact"/>
        </dgm:presLayoutVars>
      </dgm:prSet>
      <dgm:spPr/>
    </dgm:pt>
    <dgm:pt modelId="{0B162F6C-C823-4FA0-BB32-58D8DA28FC88}" type="pres">
      <dgm:prSet presAssocID="{B5A46D36-4EDC-4316-8540-A68A19C0C1BA}" presName="compNode" presStyleCnt="0"/>
      <dgm:spPr/>
    </dgm:pt>
    <dgm:pt modelId="{5C8E0C0F-2F9E-4ACE-93CD-82A7BBBFDEC8}" type="pres">
      <dgm:prSet presAssocID="{B5A46D36-4EDC-4316-8540-A68A19C0C1BA}" presName="bgRect" presStyleLbl="bgShp" presStyleIdx="0" presStyleCnt="3"/>
      <dgm:spPr/>
    </dgm:pt>
    <dgm:pt modelId="{1334D5F0-1060-4C5D-AF2B-FB708AA73EAF}" type="pres">
      <dgm:prSet presAssocID="{B5A46D36-4EDC-4316-8540-A68A19C0C1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A9C020D-8281-43C2-9915-BA19D75433A5}" type="pres">
      <dgm:prSet presAssocID="{B5A46D36-4EDC-4316-8540-A68A19C0C1BA}" presName="spaceRect" presStyleCnt="0"/>
      <dgm:spPr/>
    </dgm:pt>
    <dgm:pt modelId="{BEA7664B-8DF9-4B9C-B3A9-C516A0023279}" type="pres">
      <dgm:prSet presAssocID="{B5A46D36-4EDC-4316-8540-A68A19C0C1BA}" presName="parTx" presStyleLbl="revTx" presStyleIdx="0" presStyleCnt="3">
        <dgm:presLayoutVars>
          <dgm:chMax val="0"/>
          <dgm:chPref val="0"/>
        </dgm:presLayoutVars>
      </dgm:prSet>
      <dgm:spPr/>
    </dgm:pt>
    <dgm:pt modelId="{69DAA026-BA1A-46EE-8AE8-5568E041F627}" type="pres">
      <dgm:prSet presAssocID="{D80A4888-F685-4BD9-8D87-FD9A95CC8677}" presName="sibTrans" presStyleCnt="0"/>
      <dgm:spPr/>
    </dgm:pt>
    <dgm:pt modelId="{54873372-D4E1-4D25-B09B-FFDDB5631AB2}" type="pres">
      <dgm:prSet presAssocID="{BFC95D6D-2998-44B8-BA49-20583B48402A}" presName="compNode" presStyleCnt="0"/>
      <dgm:spPr/>
    </dgm:pt>
    <dgm:pt modelId="{CADFF0F4-D0F3-4652-8E77-E1C587D105E6}" type="pres">
      <dgm:prSet presAssocID="{BFC95D6D-2998-44B8-BA49-20583B48402A}" presName="bgRect" presStyleLbl="bgShp" presStyleIdx="1" presStyleCnt="3"/>
      <dgm:spPr/>
    </dgm:pt>
    <dgm:pt modelId="{1EC5CA7A-373C-4B68-B85F-978BA55AAF59}" type="pres">
      <dgm:prSet presAssocID="{BFC95D6D-2998-44B8-BA49-20583B4840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E043D480-7881-490F-A0E8-4F43FE876D54}" type="pres">
      <dgm:prSet presAssocID="{BFC95D6D-2998-44B8-BA49-20583B48402A}" presName="spaceRect" presStyleCnt="0"/>
      <dgm:spPr/>
    </dgm:pt>
    <dgm:pt modelId="{8A10D745-3434-4954-A82B-BEA1861C0683}" type="pres">
      <dgm:prSet presAssocID="{BFC95D6D-2998-44B8-BA49-20583B48402A}" presName="parTx" presStyleLbl="revTx" presStyleIdx="1" presStyleCnt="3">
        <dgm:presLayoutVars>
          <dgm:chMax val="0"/>
          <dgm:chPref val="0"/>
        </dgm:presLayoutVars>
      </dgm:prSet>
      <dgm:spPr/>
    </dgm:pt>
    <dgm:pt modelId="{4B77AC52-8B5F-43F1-ADF8-24837950A070}" type="pres">
      <dgm:prSet presAssocID="{48D9F428-B55A-4917-8376-B8668CA0BA4B}" presName="sibTrans" presStyleCnt="0"/>
      <dgm:spPr/>
    </dgm:pt>
    <dgm:pt modelId="{0BD50A73-CE21-4575-844D-9FE854688BC5}" type="pres">
      <dgm:prSet presAssocID="{D20C4699-7ABB-4E71-977A-5FFF0A54EE98}" presName="compNode" presStyleCnt="0"/>
      <dgm:spPr/>
    </dgm:pt>
    <dgm:pt modelId="{84067A23-BE13-4282-A2E3-733D2FC52AA2}" type="pres">
      <dgm:prSet presAssocID="{D20C4699-7ABB-4E71-977A-5FFF0A54EE98}" presName="bgRect" presStyleLbl="bgShp" presStyleIdx="2" presStyleCnt="3"/>
      <dgm:spPr/>
    </dgm:pt>
    <dgm:pt modelId="{1B7D4E78-ED70-48CB-93A3-B8BEBF0527C0}" type="pres">
      <dgm:prSet presAssocID="{D20C4699-7ABB-4E71-977A-5FFF0A54EE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mmable"/>
        </a:ext>
      </dgm:extLst>
    </dgm:pt>
    <dgm:pt modelId="{2125A2B9-B4A8-454A-B1DD-E6EE180C0E6F}" type="pres">
      <dgm:prSet presAssocID="{D20C4699-7ABB-4E71-977A-5FFF0A54EE98}" presName="spaceRect" presStyleCnt="0"/>
      <dgm:spPr/>
    </dgm:pt>
    <dgm:pt modelId="{01197383-39C5-45A9-BEEE-C93502393526}" type="pres">
      <dgm:prSet presAssocID="{D20C4699-7ABB-4E71-977A-5FFF0A54EE98}" presName="parTx" presStyleLbl="revTx" presStyleIdx="2" presStyleCnt="3">
        <dgm:presLayoutVars>
          <dgm:chMax val="0"/>
          <dgm:chPref val="0"/>
        </dgm:presLayoutVars>
      </dgm:prSet>
      <dgm:spPr/>
    </dgm:pt>
  </dgm:ptLst>
  <dgm:cxnLst>
    <dgm:cxn modelId="{0FDE0B18-4E52-4176-AE16-89174B16D095}" type="presOf" srcId="{B5A46D36-4EDC-4316-8540-A68A19C0C1BA}" destId="{BEA7664B-8DF9-4B9C-B3A9-C516A0023279}" srcOrd="0" destOrd="0" presId="urn:microsoft.com/office/officeart/2018/2/layout/IconVerticalSolidList"/>
    <dgm:cxn modelId="{90ED4239-DE36-48BE-A8F6-19172F5BEAA6}" srcId="{09D6D587-7C9A-4D5B-8C8A-EF7AE51E2D66}" destId="{B5A46D36-4EDC-4316-8540-A68A19C0C1BA}" srcOrd="0" destOrd="0" parTransId="{545AD7CB-E630-4FF1-9E9A-B906D30CBE0F}" sibTransId="{D80A4888-F685-4BD9-8D87-FD9A95CC8677}"/>
    <dgm:cxn modelId="{3C1DDF6B-F09E-4DAC-B4C7-C8F410786F13}" type="presOf" srcId="{D20C4699-7ABB-4E71-977A-5FFF0A54EE98}" destId="{01197383-39C5-45A9-BEEE-C93502393526}" srcOrd="0" destOrd="0" presId="urn:microsoft.com/office/officeart/2018/2/layout/IconVerticalSolidList"/>
    <dgm:cxn modelId="{C992FD4F-4E59-4FAB-91DC-E96F99D9A4D4}" srcId="{09D6D587-7C9A-4D5B-8C8A-EF7AE51E2D66}" destId="{BFC95D6D-2998-44B8-BA49-20583B48402A}" srcOrd="1" destOrd="0" parTransId="{6029B260-96F9-43F3-8B73-DDA78BC7C150}" sibTransId="{48D9F428-B55A-4917-8376-B8668CA0BA4B}"/>
    <dgm:cxn modelId="{98745A88-B768-457B-B5E5-27B165D8CE1F}" type="presOf" srcId="{09D6D587-7C9A-4D5B-8C8A-EF7AE51E2D66}" destId="{A790F370-C5BF-4491-B0B4-785F403B09E0}" srcOrd="0" destOrd="0" presId="urn:microsoft.com/office/officeart/2018/2/layout/IconVerticalSolidList"/>
    <dgm:cxn modelId="{D47C298F-D74E-4F9A-9034-87A05EFFA457}" srcId="{09D6D587-7C9A-4D5B-8C8A-EF7AE51E2D66}" destId="{D20C4699-7ABB-4E71-977A-5FFF0A54EE98}" srcOrd="2" destOrd="0" parTransId="{D593F8D6-7C93-46E4-A1CF-0750C9EEBFCD}" sibTransId="{E9DA021D-8151-46B9-B23D-005C554E72DA}"/>
    <dgm:cxn modelId="{51FEEFCD-70A6-401D-B6FA-B596021A527D}" type="presOf" srcId="{BFC95D6D-2998-44B8-BA49-20583B48402A}" destId="{8A10D745-3434-4954-A82B-BEA1861C0683}" srcOrd="0" destOrd="0" presId="urn:microsoft.com/office/officeart/2018/2/layout/IconVerticalSolidList"/>
    <dgm:cxn modelId="{8E519575-30C8-4D62-B9BC-74A3E6F8B94A}" type="presParOf" srcId="{A790F370-C5BF-4491-B0B4-785F403B09E0}" destId="{0B162F6C-C823-4FA0-BB32-58D8DA28FC88}" srcOrd="0" destOrd="0" presId="urn:microsoft.com/office/officeart/2018/2/layout/IconVerticalSolidList"/>
    <dgm:cxn modelId="{75F17C5C-514F-4353-8CCB-AC78BC513170}" type="presParOf" srcId="{0B162F6C-C823-4FA0-BB32-58D8DA28FC88}" destId="{5C8E0C0F-2F9E-4ACE-93CD-82A7BBBFDEC8}" srcOrd="0" destOrd="0" presId="urn:microsoft.com/office/officeart/2018/2/layout/IconVerticalSolidList"/>
    <dgm:cxn modelId="{43E47B79-3E86-429C-959B-21413B91BFBC}" type="presParOf" srcId="{0B162F6C-C823-4FA0-BB32-58D8DA28FC88}" destId="{1334D5F0-1060-4C5D-AF2B-FB708AA73EAF}" srcOrd="1" destOrd="0" presId="urn:microsoft.com/office/officeart/2018/2/layout/IconVerticalSolidList"/>
    <dgm:cxn modelId="{B07A59F5-1167-4F8B-8D5D-6FA45E084B46}" type="presParOf" srcId="{0B162F6C-C823-4FA0-BB32-58D8DA28FC88}" destId="{DA9C020D-8281-43C2-9915-BA19D75433A5}" srcOrd="2" destOrd="0" presId="urn:microsoft.com/office/officeart/2018/2/layout/IconVerticalSolidList"/>
    <dgm:cxn modelId="{95C3BF78-262F-47C5-A4A7-03011745C79F}" type="presParOf" srcId="{0B162F6C-C823-4FA0-BB32-58D8DA28FC88}" destId="{BEA7664B-8DF9-4B9C-B3A9-C516A0023279}" srcOrd="3" destOrd="0" presId="urn:microsoft.com/office/officeart/2018/2/layout/IconVerticalSolidList"/>
    <dgm:cxn modelId="{FF7D4E41-BB91-4B18-8ABF-D714E609D04F}" type="presParOf" srcId="{A790F370-C5BF-4491-B0B4-785F403B09E0}" destId="{69DAA026-BA1A-46EE-8AE8-5568E041F627}" srcOrd="1" destOrd="0" presId="urn:microsoft.com/office/officeart/2018/2/layout/IconVerticalSolidList"/>
    <dgm:cxn modelId="{2E6FD692-EFBC-4321-A51A-7C5B29129834}" type="presParOf" srcId="{A790F370-C5BF-4491-B0B4-785F403B09E0}" destId="{54873372-D4E1-4D25-B09B-FFDDB5631AB2}" srcOrd="2" destOrd="0" presId="urn:microsoft.com/office/officeart/2018/2/layout/IconVerticalSolidList"/>
    <dgm:cxn modelId="{A5430A15-E1E6-4E97-9F01-B3BE032645DC}" type="presParOf" srcId="{54873372-D4E1-4D25-B09B-FFDDB5631AB2}" destId="{CADFF0F4-D0F3-4652-8E77-E1C587D105E6}" srcOrd="0" destOrd="0" presId="urn:microsoft.com/office/officeart/2018/2/layout/IconVerticalSolidList"/>
    <dgm:cxn modelId="{D3DC154F-BEBB-4468-A632-853E91C16E1F}" type="presParOf" srcId="{54873372-D4E1-4D25-B09B-FFDDB5631AB2}" destId="{1EC5CA7A-373C-4B68-B85F-978BA55AAF59}" srcOrd="1" destOrd="0" presId="urn:microsoft.com/office/officeart/2018/2/layout/IconVerticalSolidList"/>
    <dgm:cxn modelId="{2B36F44C-3E7A-43E4-9DBA-24B42DFED79C}" type="presParOf" srcId="{54873372-D4E1-4D25-B09B-FFDDB5631AB2}" destId="{E043D480-7881-490F-A0E8-4F43FE876D54}" srcOrd="2" destOrd="0" presId="urn:microsoft.com/office/officeart/2018/2/layout/IconVerticalSolidList"/>
    <dgm:cxn modelId="{E13270A5-D2C5-4090-97AD-134E3FEE5522}" type="presParOf" srcId="{54873372-D4E1-4D25-B09B-FFDDB5631AB2}" destId="{8A10D745-3434-4954-A82B-BEA1861C0683}" srcOrd="3" destOrd="0" presId="urn:microsoft.com/office/officeart/2018/2/layout/IconVerticalSolidList"/>
    <dgm:cxn modelId="{B7DEBF2A-09AC-4C4A-AB92-C09985D1140A}" type="presParOf" srcId="{A790F370-C5BF-4491-B0B4-785F403B09E0}" destId="{4B77AC52-8B5F-43F1-ADF8-24837950A070}" srcOrd="3" destOrd="0" presId="urn:microsoft.com/office/officeart/2018/2/layout/IconVerticalSolidList"/>
    <dgm:cxn modelId="{AB647AF3-DC41-4321-872F-D17AE7F0B286}" type="presParOf" srcId="{A790F370-C5BF-4491-B0B4-785F403B09E0}" destId="{0BD50A73-CE21-4575-844D-9FE854688BC5}" srcOrd="4" destOrd="0" presId="urn:microsoft.com/office/officeart/2018/2/layout/IconVerticalSolidList"/>
    <dgm:cxn modelId="{C35EF489-58AF-4A4C-AEC4-75F08B791A71}" type="presParOf" srcId="{0BD50A73-CE21-4575-844D-9FE854688BC5}" destId="{84067A23-BE13-4282-A2E3-733D2FC52AA2}" srcOrd="0" destOrd="0" presId="urn:microsoft.com/office/officeart/2018/2/layout/IconVerticalSolidList"/>
    <dgm:cxn modelId="{BEC18A68-836E-483B-AA62-7E2E3AD077C0}" type="presParOf" srcId="{0BD50A73-CE21-4575-844D-9FE854688BC5}" destId="{1B7D4E78-ED70-48CB-93A3-B8BEBF0527C0}" srcOrd="1" destOrd="0" presId="urn:microsoft.com/office/officeart/2018/2/layout/IconVerticalSolidList"/>
    <dgm:cxn modelId="{D34F155D-4E14-43D0-A85F-6DD66890C796}" type="presParOf" srcId="{0BD50A73-CE21-4575-844D-9FE854688BC5}" destId="{2125A2B9-B4A8-454A-B1DD-E6EE180C0E6F}" srcOrd="2" destOrd="0" presId="urn:microsoft.com/office/officeart/2018/2/layout/IconVerticalSolidList"/>
    <dgm:cxn modelId="{6A287F0B-5BF6-4AE4-83DE-4030A951B982}" type="presParOf" srcId="{0BD50A73-CE21-4575-844D-9FE854688BC5}" destId="{01197383-39C5-45A9-BEEE-C935023935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F3032E-5F8E-4A4E-ADA9-22915B964EF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AEB56ED-A5F6-46BF-B24F-791E1D9E730D}">
      <dgm:prSet/>
      <dgm:spPr/>
      <dgm:t>
        <a:bodyPr/>
        <a:lstStyle/>
        <a:p>
          <a:pPr>
            <a:lnSpc>
              <a:spcPct val="100000"/>
            </a:lnSpc>
          </a:pPr>
          <a:r>
            <a:rPr lang="en-US" b="0"/>
            <a:t>Scalability measures how well the system can expand its capacity when additional resources are added.</a:t>
          </a:r>
          <a:endParaRPr lang="en-US"/>
        </a:p>
      </dgm:t>
    </dgm:pt>
    <dgm:pt modelId="{018E982E-95DF-437C-9906-A78501765727}" type="parTrans" cxnId="{3F5B3F21-5447-485A-B86C-832EC0EF8E24}">
      <dgm:prSet/>
      <dgm:spPr/>
      <dgm:t>
        <a:bodyPr/>
        <a:lstStyle/>
        <a:p>
          <a:endParaRPr lang="en-US"/>
        </a:p>
      </dgm:t>
    </dgm:pt>
    <dgm:pt modelId="{47D774E0-A616-45EC-B78B-16FFDC49A395}" type="sibTrans" cxnId="{3F5B3F21-5447-485A-B86C-832EC0EF8E24}">
      <dgm:prSet/>
      <dgm:spPr/>
      <dgm:t>
        <a:bodyPr/>
        <a:lstStyle/>
        <a:p>
          <a:endParaRPr lang="en-US"/>
        </a:p>
      </dgm:t>
    </dgm:pt>
    <dgm:pt modelId="{E86C0062-42F0-428A-82CF-860F3F272762}">
      <dgm:prSet/>
      <dgm:spPr/>
      <dgm:t>
        <a:bodyPr/>
        <a:lstStyle/>
        <a:p>
          <a:pPr>
            <a:lnSpc>
              <a:spcPct val="100000"/>
            </a:lnSpc>
          </a:pPr>
          <a:r>
            <a:rPr lang="en-US" b="0"/>
            <a:t>Ideally the system capacity will increase linearly as additional resources are added. </a:t>
          </a:r>
          <a:endParaRPr lang="en-US"/>
        </a:p>
      </dgm:t>
    </dgm:pt>
    <dgm:pt modelId="{BDBB2146-20E0-4875-857B-28391DE8C98F}" type="parTrans" cxnId="{B4856038-8E80-4D44-8D0B-28CD15561C33}">
      <dgm:prSet/>
      <dgm:spPr/>
      <dgm:t>
        <a:bodyPr/>
        <a:lstStyle/>
        <a:p>
          <a:endParaRPr lang="en-US"/>
        </a:p>
      </dgm:t>
    </dgm:pt>
    <dgm:pt modelId="{7F763872-559B-4058-A2B6-CAF32B13D1EA}" type="sibTrans" cxnId="{B4856038-8E80-4D44-8D0B-28CD15561C33}">
      <dgm:prSet/>
      <dgm:spPr/>
      <dgm:t>
        <a:bodyPr/>
        <a:lstStyle/>
        <a:p>
          <a:endParaRPr lang="en-US"/>
        </a:p>
      </dgm:t>
    </dgm:pt>
    <dgm:pt modelId="{6478C5A6-A1E9-401F-8D94-C6DB537CF549}">
      <dgm:prSet/>
      <dgm:spPr/>
      <dgm:t>
        <a:bodyPr/>
        <a:lstStyle/>
        <a:p>
          <a:pPr>
            <a:lnSpc>
              <a:spcPct val="100000"/>
            </a:lnSpc>
          </a:pPr>
          <a:r>
            <a:rPr lang="en-US" b="0"/>
            <a:t>However, this is rarely achieved in practice. It’s a good measure to know the resources that would be needed so that the system can handle the projected future load.</a:t>
          </a:r>
          <a:endParaRPr lang="en-US"/>
        </a:p>
      </dgm:t>
    </dgm:pt>
    <dgm:pt modelId="{9BC37DD0-3BBF-4C4C-9ACF-DE63FC82B542}" type="parTrans" cxnId="{85C846BB-0655-4A8C-978C-C324699EFB37}">
      <dgm:prSet/>
      <dgm:spPr/>
      <dgm:t>
        <a:bodyPr/>
        <a:lstStyle/>
        <a:p>
          <a:endParaRPr lang="en-US"/>
        </a:p>
      </dgm:t>
    </dgm:pt>
    <dgm:pt modelId="{74DB7084-5919-49D2-B87A-0B72D2A8F732}" type="sibTrans" cxnId="{85C846BB-0655-4A8C-978C-C324699EFB37}">
      <dgm:prSet/>
      <dgm:spPr/>
      <dgm:t>
        <a:bodyPr/>
        <a:lstStyle/>
        <a:p>
          <a:endParaRPr lang="en-US"/>
        </a:p>
      </dgm:t>
    </dgm:pt>
    <dgm:pt modelId="{207D8DE1-B89C-4077-BE3B-60E87D108EC2}">
      <dgm:prSet/>
      <dgm:spPr/>
      <dgm:t>
        <a:bodyPr/>
        <a:lstStyle/>
        <a:p>
          <a:pPr>
            <a:lnSpc>
              <a:spcPct val="100000"/>
            </a:lnSpc>
          </a:pPr>
          <a:r>
            <a:rPr lang="en-US" b="0"/>
            <a:t>Vertical scalability is achieved by upgrading the hardware. For example, by adding more memory, disk, a better CPU, or additional CPUs.</a:t>
          </a:r>
          <a:endParaRPr lang="en-US"/>
        </a:p>
      </dgm:t>
    </dgm:pt>
    <dgm:pt modelId="{E57AAFED-F0BF-471B-9CA3-3BDF01BD8225}" type="parTrans" cxnId="{8AF6D422-16BA-4EBF-8675-ED7B4ADC9507}">
      <dgm:prSet/>
      <dgm:spPr/>
      <dgm:t>
        <a:bodyPr/>
        <a:lstStyle/>
        <a:p>
          <a:endParaRPr lang="en-US"/>
        </a:p>
      </dgm:t>
    </dgm:pt>
    <dgm:pt modelId="{29B2BF26-D829-452A-A62C-AF70841EDE07}" type="sibTrans" cxnId="{8AF6D422-16BA-4EBF-8675-ED7B4ADC9507}">
      <dgm:prSet/>
      <dgm:spPr/>
      <dgm:t>
        <a:bodyPr/>
        <a:lstStyle/>
        <a:p>
          <a:endParaRPr lang="en-US"/>
        </a:p>
      </dgm:t>
    </dgm:pt>
    <dgm:pt modelId="{A0D15088-FBB3-4EE0-825C-43DA3822689E}">
      <dgm:prSet/>
      <dgm:spPr/>
      <dgm:t>
        <a:bodyPr/>
        <a:lstStyle/>
        <a:p>
          <a:pPr>
            <a:lnSpc>
              <a:spcPct val="100000"/>
            </a:lnSpc>
          </a:pPr>
          <a:r>
            <a:rPr lang="en-US" b="0"/>
            <a:t>Horizontal scalability is achieved by adding servers to the cluster. For example, by adding more web servers and application servers to a webfarm/cluster.</a:t>
          </a:r>
          <a:endParaRPr lang="en-US"/>
        </a:p>
      </dgm:t>
    </dgm:pt>
    <dgm:pt modelId="{31AE9C5F-5B2F-4C58-A703-C62A9C147B88}" type="parTrans" cxnId="{8F9B9231-C042-4A70-A6CF-7FB2AC49425A}">
      <dgm:prSet/>
      <dgm:spPr/>
      <dgm:t>
        <a:bodyPr/>
        <a:lstStyle/>
        <a:p>
          <a:endParaRPr lang="en-US"/>
        </a:p>
      </dgm:t>
    </dgm:pt>
    <dgm:pt modelId="{EA9542E8-B7B8-435E-AE8F-C1A5331998C7}" type="sibTrans" cxnId="{8F9B9231-C042-4A70-A6CF-7FB2AC49425A}">
      <dgm:prSet/>
      <dgm:spPr/>
      <dgm:t>
        <a:bodyPr/>
        <a:lstStyle/>
        <a:p>
          <a:endParaRPr lang="en-US"/>
        </a:p>
      </dgm:t>
    </dgm:pt>
    <dgm:pt modelId="{0DD4F169-CEB8-452F-91B0-2531E5428887}" type="pres">
      <dgm:prSet presAssocID="{5BF3032E-5F8E-4A4E-ADA9-22915B964EF9}" presName="root" presStyleCnt="0">
        <dgm:presLayoutVars>
          <dgm:dir/>
          <dgm:resizeHandles val="exact"/>
        </dgm:presLayoutVars>
      </dgm:prSet>
      <dgm:spPr/>
    </dgm:pt>
    <dgm:pt modelId="{23080E95-F7AB-479E-90E4-2ADBE6152540}" type="pres">
      <dgm:prSet presAssocID="{9AEB56ED-A5F6-46BF-B24F-791E1D9E730D}" presName="compNode" presStyleCnt="0"/>
      <dgm:spPr/>
    </dgm:pt>
    <dgm:pt modelId="{F6067477-3E43-4AE8-9D8E-D38878969DE3}" type="pres">
      <dgm:prSet presAssocID="{9AEB56ED-A5F6-46BF-B24F-791E1D9E730D}" presName="bgRect" presStyleLbl="bgShp" presStyleIdx="0" presStyleCnt="5"/>
      <dgm:spPr/>
    </dgm:pt>
    <dgm:pt modelId="{B7AA6F10-286A-4BCC-882A-EF05BF6EE57B}" type="pres">
      <dgm:prSet presAssocID="{9AEB56ED-A5F6-46BF-B24F-791E1D9E7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C489AD55-1EC4-4D1C-B73E-74A72F7FC5E3}" type="pres">
      <dgm:prSet presAssocID="{9AEB56ED-A5F6-46BF-B24F-791E1D9E730D}" presName="spaceRect" presStyleCnt="0"/>
      <dgm:spPr/>
    </dgm:pt>
    <dgm:pt modelId="{E8CE495C-7317-4D8B-A955-E6BE2CA61BBA}" type="pres">
      <dgm:prSet presAssocID="{9AEB56ED-A5F6-46BF-B24F-791E1D9E730D}" presName="parTx" presStyleLbl="revTx" presStyleIdx="0" presStyleCnt="5">
        <dgm:presLayoutVars>
          <dgm:chMax val="0"/>
          <dgm:chPref val="0"/>
        </dgm:presLayoutVars>
      </dgm:prSet>
      <dgm:spPr/>
    </dgm:pt>
    <dgm:pt modelId="{BF7A443C-030B-47C5-A30F-7DBCAF9C076A}" type="pres">
      <dgm:prSet presAssocID="{47D774E0-A616-45EC-B78B-16FFDC49A395}" presName="sibTrans" presStyleCnt="0"/>
      <dgm:spPr/>
    </dgm:pt>
    <dgm:pt modelId="{85D0D297-601B-4C0D-BDCD-79676805BD99}" type="pres">
      <dgm:prSet presAssocID="{E86C0062-42F0-428A-82CF-860F3F272762}" presName="compNode" presStyleCnt="0"/>
      <dgm:spPr/>
    </dgm:pt>
    <dgm:pt modelId="{A436BEAA-6750-41AC-AE0A-AD5A5DC13DBD}" type="pres">
      <dgm:prSet presAssocID="{E86C0062-42F0-428A-82CF-860F3F272762}" presName="bgRect" presStyleLbl="bgShp" presStyleIdx="1" presStyleCnt="5"/>
      <dgm:spPr/>
    </dgm:pt>
    <dgm:pt modelId="{78525FE1-C3CF-4FD3-BFEE-C30FC0D85BB5}" type="pres">
      <dgm:prSet presAssocID="{E86C0062-42F0-428A-82CF-860F3F2727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8876CA18-1439-4443-A67C-B484E8AB6014}" type="pres">
      <dgm:prSet presAssocID="{E86C0062-42F0-428A-82CF-860F3F272762}" presName="spaceRect" presStyleCnt="0"/>
      <dgm:spPr/>
    </dgm:pt>
    <dgm:pt modelId="{86A81E7F-D1B6-4045-BB28-19122A487C24}" type="pres">
      <dgm:prSet presAssocID="{E86C0062-42F0-428A-82CF-860F3F272762}" presName="parTx" presStyleLbl="revTx" presStyleIdx="1" presStyleCnt="5">
        <dgm:presLayoutVars>
          <dgm:chMax val="0"/>
          <dgm:chPref val="0"/>
        </dgm:presLayoutVars>
      </dgm:prSet>
      <dgm:spPr/>
    </dgm:pt>
    <dgm:pt modelId="{8B654C58-03B7-4B2A-BAA7-4BC3489DEA9D}" type="pres">
      <dgm:prSet presAssocID="{7F763872-559B-4058-A2B6-CAF32B13D1EA}" presName="sibTrans" presStyleCnt="0"/>
      <dgm:spPr/>
    </dgm:pt>
    <dgm:pt modelId="{995B8699-6B2F-4CC4-A750-EDCCA32BABAE}" type="pres">
      <dgm:prSet presAssocID="{6478C5A6-A1E9-401F-8D94-C6DB537CF549}" presName="compNode" presStyleCnt="0"/>
      <dgm:spPr/>
    </dgm:pt>
    <dgm:pt modelId="{719105A1-A679-4F9F-86B6-4A28262C19F1}" type="pres">
      <dgm:prSet presAssocID="{6478C5A6-A1E9-401F-8D94-C6DB537CF549}" presName="bgRect" presStyleLbl="bgShp" presStyleIdx="2" presStyleCnt="5"/>
      <dgm:spPr/>
    </dgm:pt>
    <dgm:pt modelId="{D889989D-0112-4699-98D9-6869B32C4AD2}" type="pres">
      <dgm:prSet presAssocID="{6478C5A6-A1E9-401F-8D94-C6DB537CF5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2C278AC9-31D5-4A9B-8190-AE95C4D962DA}" type="pres">
      <dgm:prSet presAssocID="{6478C5A6-A1E9-401F-8D94-C6DB537CF549}" presName="spaceRect" presStyleCnt="0"/>
      <dgm:spPr/>
    </dgm:pt>
    <dgm:pt modelId="{7E9C8084-5325-449A-A877-CA359B24C64D}" type="pres">
      <dgm:prSet presAssocID="{6478C5A6-A1E9-401F-8D94-C6DB537CF549}" presName="parTx" presStyleLbl="revTx" presStyleIdx="2" presStyleCnt="5">
        <dgm:presLayoutVars>
          <dgm:chMax val="0"/>
          <dgm:chPref val="0"/>
        </dgm:presLayoutVars>
      </dgm:prSet>
      <dgm:spPr/>
    </dgm:pt>
    <dgm:pt modelId="{1F7202A1-13A6-4A61-B4CE-D83CDE7D8B03}" type="pres">
      <dgm:prSet presAssocID="{74DB7084-5919-49D2-B87A-0B72D2A8F732}" presName="sibTrans" presStyleCnt="0"/>
      <dgm:spPr/>
    </dgm:pt>
    <dgm:pt modelId="{697CF97E-1FF5-485C-9A28-327CAD40987D}" type="pres">
      <dgm:prSet presAssocID="{207D8DE1-B89C-4077-BE3B-60E87D108EC2}" presName="compNode" presStyleCnt="0"/>
      <dgm:spPr/>
    </dgm:pt>
    <dgm:pt modelId="{493E3648-ACD3-47A0-8DC7-E78F26D0189F}" type="pres">
      <dgm:prSet presAssocID="{207D8DE1-B89C-4077-BE3B-60E87D108EC2}" presName="bgRect" presStyleLbl="bgShp" presStyleIdx="3" presStyleCnt="5"/>
      <dgm:spPr/>
    </dgm:pt>
    <dgm:pt modelId="{D4C1F399-9D0F-4041-8CD4-611C4F9E558F}" type="pres">
      <dgm:prSet presAssocID="{207D8DE1-B89C-4077-BE3B-60E87D108EC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0EC062D-EB7B-4ACD-B7E1-60A909C15FB4}" type="pres">
      <dgm:prSet presAssocID="{207D8DE1-B89C-4077-BE3B-60E87D108EC2}" presName="spaceRect" presStyleCnt="0"/>
      <dgm:spPr/>
    </dgm:pt>
    <dgm:pt modelId="{427A5FAC-E38C-428F-BB90-B35ABCF05B87}" type="pres">
      <dgm:prSet presAssocID="{207D8DE1-B89C-4077-BE3B-60E87D108EC2}" presName="parTx" presStyleLbl="revTx" presStyleIdx="3" presStyleCnt="5">
        <dgm:presLayoutVars>
          <dgm:chMax val="0"/>
          <dgm:chPref val="0"/>
        </dgm:presLayoutVars>
      </dgm:prSet>
      <dgm:spPr/>
    </dgm:pt>
    <dgm:pt modelId="{F42BBF5C-64AD-4E60-9440-C855D2AEB761}" type="pres">
      <dgm:prSet presAssocID="{29B2BF26-D829-452A-A62C-AF70841EDE07}" presName="sibTrans" presStyleCnt="0"/>
      <dgm:spPr/>
    </dgm:pt>
    <dgm:pt modelId="{070EF7DB-ED6C-431B-87FE-C3DB7828CEB7}" type="pres">
      <dgm:prSet presAssocID="{A0D15088-FBB3-4EE0-825C-43DA3822689E}" presName="compNode" presStyleCnt="0"/>
      <dgm:spPr/>
    </dgm:pt>
    <dgm:pt modelId="{FF3D9AFF-A252-4AE2-904A-CBE61F1F0449}" type="pres">
      <dgm:prSet presAssocID="{A0D15088-FBB3-4EE0-825C-43DA3822689E}" presName="bgRect" presStyleLbl="bgShp" presStyleIdx="4" presStyleCnt="5"/>
      <dgm:spPr/>
    </dgm:pt>
    <dgm:pt modelId="{01CBD456-6539-4EE3-9289-72A8B5E5F818}" type="pres">
      <dgm:prSet presAssocID="{A0D15088-FBB3-4EE0-825C-43DA382268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D1B8FE98-B787-412C-A76C-CC7C765A0A01}" type="pres">
      <dgm:prSet presAssocID="{A0D15088-FBB3-4EE0-825C-43DA3822689E}" presName="spaceRect" presStyleCnt="0"/>
      <dgm:spPr/>
    </dgm:pt>
    <dgm:pt modelId="{C39D4428-DFD5-4DB4-A7F9-A14DC3920277}" type="pres">
      <dgm:prSet presAssocID="{A0D15088-FBB3-4EE0-825C-43DA3822689E}" presName="parTx" presStyleLbl="revTx" presStyleIdx="4" presStyleCnt="5">
        <dgm:presLayoutVars>
          <dgm:chMax val="0"/>
          <dgm:chPref val="0"/>
        </dgm:presLayoutVars>
      </dgm:prSet>
      <dgm:spPr/>
    </dgm:pt>
  </dgm:ptLst>
  <dgm:cxnLst>
    <dgm:cxn modelId="{014CCC03-7469-4CF9-B50A-39C0939AC414}" type="presOf" srcId="{207D8DE1-B89C-4077-BE3B-60E87D108EC2}" destId="{427A5FAC-E38C-428F-BB90-B35ABCF05B87}" srcOrd="0" destOrd="0" presId="urn:microsoft.com/office/officeart/2018/2/layout/IconVerticalSolidList"/>
    <dgm:cxn modelId="{3F5B3F21-5447-485A-B86C-832EC0EF8E24}" srcId="{5BF3032E-5F8E-4A4E-ADA9-22915B964EF9}" destId="{9AEB56ED-A5F6-46BF-B24F-791E1D9E730D}" srcOrd="0" destOrd="0" parTransId="{018E982E-95DF-437C-9906-A78501765727}" sibTransId="{47D774E0-A616-45EC-B78B-16FFDC49A395}"/>
    <dgm:cxn modelId="{8AF6D422-16BA-4EBF-8675-ED7B4ADC9507}" srcId="{5BF3032E-5F8E-4A4E-ADA9-22915B964EF9}" destId="{207D8DE1-B89C-4077-BE3B-60E87D108EC2}" srcOrd="3" destOrd="0" parTransId="{E57AAFED-F0BF-471B-9CA3-3BDF01BD8225}" sibTransId="{29B2BF26-D829-452A-A62C-AF70841EDE07}"/>
    <dgm:cxn modelId="{8F9B9231-C042-4A70-A6CF-7FB2AC49425A}" srcId="{5BF3032E-5F8E-4A4E-ADA9-22915B964EF9}" destId="{A0D15088-FBB3-4EE0-825C-43DA3822689E}" srcOrd="4" destOrd="0" parTransId="{31AE9C5F-5B2F-4C58-A703-C62A9C147B88}" sibTransId="{EA9542E8-B7B8-435E-AE8F-C1A5331998C7}"/>
    <dgm:cxn modelId="{B4856038-8E80-4D44-8D0B-28CD15561C33}" srcId="{5BF3032E-5F8E-4A4E-ADA9-22915B964EF9}" destId="{E86C0062-42F0-428A-82CF-860F3F272762}" srcOrd="1" destOrd="0" parTransId="{BDBB2146-20E0-4875-857B-28391DE8C98F}" sibTransId="{7F763872-559B-4058-A2B6-CAF32B13D1EA}"/>
    <dgm:cxn modelId="{45CAEF8F-9258-4143-88B8-130DC2D2EE0D}" type="presOf" srcId="{E86C0062-42F0-428A-82CF-860F3F272762}" destId="{86A81E7F-D1B6-4045-BB28-19122A487C24}" srcOrd="0" destOrd="0" presId="urn:microsoft.com/office/officeart/2018/2/layout/IconVerticalSolidList"/>
    <dgm:cxn modelId="{5CDF8AA9-9CBA-4237-BB03-45E1CB5529D0}" type="presOf" srcId="{5BF3032E-5F8E-4A4E-ADA9-22915B964EF9}" destId="{0DD4F169-CEB8-452F-91B0-2531E5428887}" srcOrd="0" destOrd="0" presId="urn:microsoft.com/office/officeart/2018/2/layout/IconVerticalSolidList"/>
    <dgm:cxn modelId="{85C846BB-0655-4A8C-978C-C324699EFB37}" srcId="{5BF3032E-5F8E-4A4E-ADA9-22915B964EF9}" destId="{6478C5A6-A1E9-401F-8D94-C6DB537CF549}" srcOrd="2" destOrd="0" parTransId="{9BC37DD0-3BBF-4C4C-9ACF-DE63FC82B542}" sibTransId="{74DB7084-5919-49D2-B87A-0B72D2A8F732}"/>
    <dgm:cxn modelId="{893886C0-737D-4CE1-9B8B-50810556109A}" type="presOf" srcId="{A0D15088-FBB3-4EE0-825C-43DA3822689E}" destId="{C39D4428-DFD5-4DB4-A7F9-A14DC3920277}" srcOrd="0" destOrd="0" presId="urn:microsoft.com/office/officeart/2018/2/layout/IconVerticalSolidList"/>
    <dgm:cxn modelId="{D203BEDF-F593-4750-BC07-67459F368B71}" type="presOf" srcId="{9AEB56ED-A5F6-46BF-B24F-791E1D9E730D}" destId="{E8CE495C-7317-4D8B-A955-E6BE2CA61BBA}" srcOrd="0" destOrd="0" presId="urn:microsoft.com/office/officeart/2018/2/layout/IconVerticalSolidList"/>
    <dgm:cxn modelId="{8FFA26E4-E534-4CBE-83FC-58415E036249}" type="presOf" srcId="{6478C5A6-A1E9-401F-8D94-C6DB537CF549}" destId="{7E9C8084-5325-449A-A877-CA359B24C64D}" srcOrd="0" destOrd="0" presId="urn:microsoft.com/office/officeart/2018/2/layout/IconVerticalSolidList"/>
    <dgm:cxn modelId="{F97CE92C-A0FF-4251-BD3E-46AA39436391}" type="presParOf" srcId="{0DD4F169-CEB8-452F-91B0-2531E5428887}" destId="{23080E95-F7AB-479E-90E4-2ADBE6152540}" srcOrd="0" destOrd="0" presId="urn:microsoft.com/office/officeart/2018/2/layout/IconVerticalSolidList"/>
    <dgm:cxn modelId="{D9382D92-5FD4-4D35-9684-AF689A798B92}" type="presParOf" srcId="{23080E95-F7AB-479E-90E4-2ADBE6152540}" destId="{F6067477-3E43-4AE8-9D8E-D38878969DE3}" srcOrd="0" destOrd="0" presId="urn:microsoft.com/office/officeart/2018/2/layout/IconVerticalSolidList"/>
    <dgm:cxn modelId="{32E70E9E-180F-4F74-A6CD-BB800F8F5045}" type="presParOf" srcId="{23080E95-F7AB-479E-90E4-2ADBE6152540}" destId="{B7AA6F10-286A-4BCC-882A-EF05BF6EE57B}" srcOrd="1" destOrd="0" presId="urn:microsoft.com/office/officeart/2018/2/layout/IconVerticalSolidList"/>
    <dgm:cxn modelId="{A599A823-41F6-444D-A867-4D4FF3DC3B5E}" type="presParOf" srcId="{23080E95-F7AB-479E-90E4-2ADBE6152540}" destId="{C489AD55-1EC4-4D1C-B73E-74A72F7FC5E3}" srcOrd="2" destOrd="0" presId="urn:microsoft.com/office/officeart/2018/2/layout/IconVerticalSolidList"/>
    <dgm:cxn modelId="{B6D40354-1582-4496-B078-1FEB25A08924}" type="presParOf" srcId="{23080E95-F7AB-479E-90E4-2ADBE6152540}" destId="{E8CE495C-7317-4D8B-A955-E6BE2CA61BBA}" srcOrd="3" destOrd="0" presId="urn:microsoft.com/office/officeart/2018/2/layout/IconVerticalSolidList"/>
    <dgm:cxn modelId="{7DFCCB2A-C0BD-4B1C-8E86-88C0E1D0C2E1}" type="presParOf" srcId="{0DD4F169-CEB8-452F-91B0-2531E5428887}" destId="{BF7A443C-030B-47C5-A30F-7DBCAF9C076A}" srcOrd="1" destOrd="0" presId="urn:microsoft.com/office/officeart/2018/2/layout/IconVerticalSolidList"/>
    <dgm:cxn modelId="{ABC3523B-C882-4289-931D-EE7DB126FD7B}" type="presParOf" srcId="{0DD4F169-CEB8-452F-91B0-2531E5428887}" destId="{85D0D297-601B-4C0D-BDCD-79676805BD99}" srcOrd="2" destOrd="0" presId="urn:microsoft.com/office/officeart/2018/2/layout/IconVerticalSolidList"/>
    <dgm:cxn modelId="{5FB3F0FB-4F49-4DD4-9EA3-79C00338B9B6}" type="presParOf" srcId="{85D0D297-601B-4C0D-BDCD-79676805BD99}" destId="{A436BEAA-6750-41AC-AE0A-AD5A5DC13DBD}" srcOrd="0" destOrd="0" presId="urn:microsoft.com/office/officeart/2018/2/layout/IconVerticalSolidList"/>
    <dgm:cxn modelId="{4B188C42-EC79-4776-8432-5EDB5DE8746B}" type="presParOf" srcId="{85D0D297-601B-4C0D-BDCD-79676805BD99}" destId="{78525FE1-C3CF-4FD3-BFEE-C30FC0D85BB5}" srcOrd="1" destOrd="0" presId="urn:microsoft.com/office/officeart/2018/2/layout/IconVerticalSolidList"/>
    <dgm:cxn modelId="{1982A284-6D36-4287-83C3-1B06135335D3}" type="presParOf" srcId="{85D0D297-601B-4C0D-BDCD-79676805BD99}" destId="{8876CA18-1439-4443-A67C-B484E8AB6014}" srcOrd="2" destOrd="0" presId="urn:microsoft.com/office/officeart/2018/2/layout/IconVerticalSolidList"/>
    <dgm:cxn modelId="{16B07414-92B4-4778-8FDA-73116E11A5C0}" type="presParOf" srcId="{85D0D297-601B-4C0D-BDCD-79676805BD99}" destId="{86A81E7F-D1B6-4045-BB28-19122A487C24}" srcOrd="3" destOrd="0" presId="urn:microsoft.com/office/officeart/2018/2/layout/IconVerticalSolidList"/>
    <dgm:cxn modelId="{736D6905-0EA0-49A2-9F7B-387824DE8BCA}" type="presParOf" srcId="{0DD4F169-CEB8-452F-91B0-2531E5428887}" destId="{8B654C58-03B7-4B2A-BAA7-4BC3489DEA9D}" srcOrd="3" destOrd="0" presId="urn:microsoft.com/office/officeart/2018/2/layout/IconVerticalSolidList"/>
    <dgm:cxn modelId="{28C3796D-DEE7-40D0-BAF0-9AFA9DAB201D}" type="presParOf" srcId="{0DD4F169-CEB8-452F-91B0-2531E5428887}" destId="{995B8699-6B2F-4CC4-A750-EDCCA32BABAE}" srcOrd="4" destOrd="0" presId="urn:microsoft.com/office/officeart/2018/2/layout/IconVerticalSolidList"/>
    <dgm:cxn modelId="{3D825DFC-4719-4B6F-B1CB-F6542ADD5C86}" type="presParOf" srcId="{995B8699-6B2F-4CC4-A750-EDCCA32BABAE}" destId="{719105A1-A679-4F9F-86B6-4A28262C19F1}" srcOrd="0" destOrd="0" presId="urn:microsoft.com/office/officeart/2018/2/layout/IconVerticalSolidList"/>
    <dgm:cxn modelId="{36A1CB28-83DB-479E-A035-0D95D8605A40}" type="presParOf" srcId="{995B8699-6B2F-4CC4-A750-EDCCA32BABAE}" destId="{D889989D-0112-4699-98D9-6869B32C4AD2}" srcOrd="1" destOrd="0" presId="urn:microsoft.com/office/officeart/2018/2/layout/IconVerticalSolidList"/>
    <dgm:cxn modelId="{8843E4F7-680F-4EF0-BEE4-F90BC9B41DE7}" type="presParOf" srcId="{995B8699-6B2F-4CC4-A750-EDCCA32BABAE}" destId="{2C278AC9-31D5-4A9B-8190-AE95C4D962DA}" srcOrd="2" destOrd="0" presId="urn:microsoft.com/office/officeart/2018/2/layout/IconVerticalSolidList"/>
    <dgm:cxn modelId="{B75FB800-1838-43CC-B18F-14311BACDBD2}" type="presParOf" srcId="{995B8699-6B2F-4CC4-A750-EDCCA32BABAE}" destId="{7E9C8084-5325-449A-A877-CA359B24C64D}" srcOrd="3" destOrd="0" presId="urn:microsoft.com/office/officeart/2018/2/layout/IconVerticalSolidList"/>
    <dgm:cxn modelId="{437DF153-2B31-49E0-91F0-70F6A27FE59E}" type="presParOf" srcId="{0DD4F169-CEB8-452F-91B0-2531E5428887}" destId="{1F7202A1-13A6-4A61-B4CE-D83CDE7D8B03}" srcOrd="5" destOrd="0" presId="urn:microsoft.com/office/officeart/2018/2/layout/IconVerticalSolidList"/>
    <dgm:cxn modelId="{F7117651-E705-46D1-B644-002BB2729C5F}" type="presParOf" srcId="{0DD4F169-CEB8-452F-91B0-2531E5428887}" destId="{697CF97E-1FF5-485C-9A28-327CAD40987D}" srcOrd="6" destOrd="0" presId="urn:microsoft.com/office/officeart/2018/2/layout/IconVerticalSolidList"/>
    <dgm:cxn modelId="{3AE95687-C4C4-43BC-8AB7-63BB716B7CAC}" type="presParOf" srcId="{697CF97E-1FF5-485C-9A28-327CAD40987D}" destId="{493E3648-ACD3-47A0-8DC7-E78F26D0189F}" srcOrd="0" destOrd="0" presId="urn:microsoft.com/office/officeart/2018/2/layout/IconVerticalSolidList"/>
    <dgm:cxn modelId="{35B9BA9E-5727-4651-AC5B-3800F01952B6}" type="presParOf" srcId="{697CF97E-1FF5-485C-9A28-327CAD40987D}" destId="{D4C1F399-9D0F-4041-8CD4-611C4F9E558F}" srcOrd="1" destOrd="0" presId="urn:microsoft.com/office/officeart/2018/2/layout/IconVerticalSolidList"/>
    <dgm:cxn modelId="{2F9E3F24-2ADC-433E-A725-3C50B1303084}" type="presParOf" srcId="{697CF97E-1FF5-485C-9A28-327CAD40987D}" destId="{B0EC062D-EB7B-4ACD-B7E1-60A909C15FB4}" srcOrd="2" destOrd="0" presId="urn:microsoft.com/office/officeart/2018/2/layout/IconVerticalSolidList"/>
    <dgm:cxn modelId="{07C25EB8-9B79-4803-970E-DAEF1230984B}" type="presParOf" srcId="{697CF97E-1FF5-485C-9A28-327CAD40987D}" destId="{427A5FAC-E38C-428F-BB90-B35ABCF05B87}" srcOrd="3" destOrd="0" presId="urn:microsoft.com/office/officeart/2018/2/layout/IconVerticalSolidList"/>
    <dgm:cxn modelId="{E70A40F3-A968-445C-8F39-DCAA0226BBE5}" type="presParOf" srcId="{0DD4F169-CEB8-452F-91B0-2531E5428887}" destId="{F42BBF5C-64AD-4E60-9440-C855D2AEB761}" srcOrd="7" destOrd="0" presId="urn:microsoft.com/office/officeart/2018/2/layout/IconVerticalSolidList"/>
    <dgm:cxn modelId="{2781CB39-85CB-445E-8F34-1685D2E69EE7}" type="presParOf" srcId="{0DD4F169-CEB8-452F-91B0-2531E5428887}" destId="{070EF7DB-ED6C-431B-87FE-C3DB7828CEB7}" srcOrd="8" destOrd="0" presId="urn:microsoft.com/office/officeart/2018/2/layout/IconVerticalSolidList"/>
    <dgm:cxn modelId="{374BA472-D155-4BFA-B3A2-3FCFA6156108}" type="presParOf" srcId="{070EF7DB-ED6C-431B-87FE-C3DB7828CEB7}" destId="{FF3D9AFF-A252-4AE2-904A-CBE61F1F0449}" srcOrd="0" destOrd="0" presId="urn:microsoft.com/office/officeart/2018/2/layout/IconVerticalSolidList"/>
    <dgm:cxn modelId="{83D99104-B065-4D2B-A51C-DBFDB5FD85E2}" type="presParOf" srcId="{070EF7DB-ED6C-431B-87FE-C3DB7828CEB7}" destId="{01CBD456-6539-4EE3-9289-72A8B5E5F818}" srcOrd="1" destOrd="0" presId="urn:microsoft.com/office/officeart/2018/2/layout/IconVerticalSolidList"/>
    <dgm:cxn modelId="{9FFEE472-6B71-47B4-A64B-D1668B97D265}" type="presParOf" srcId="{070EF7DB-ED6C-431B-87FE-C3DB7828CEB7}" destId="{D1B8FE98-B787-412C-A76C-CC7C765A0A01}" srcOrd="2" destOrd="0" presId="urn:microsoft.com/office/officeart/2018/2/layout/IconVerticalSolidList"/>
    <dgm:cxn modelId="{0216A05C-77CF-4350-AAA3-61C768EB021E}" type="presParOf" srcId="{070EF7DB-ED6C-431B-87FE-C3DB7828CEB7}" destId="{C39D4428-DFD5-4DB4-A7F9-A14DC39202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B9AEAC-6314-439A-9106-9DAB5168941B}" type="doc">
      <dgm:prSet loTypeId="urn:microsoft.com/office/officeart/2005/8/layout/list1" loCatId="list" qsTypeId="urn:microsoft.com/office/officeart/2005/8/quickstyle/simple2" qsCatId="simple" csTypeId="urn:microsoft.com/office/officeart/2005/8/colors/accent3_2" csCatId="accent3"/>
      <dgm:spPr/>
      <dgm:t>
        <a:bodyPr/>
        <a:lstStyle/>
        <a:p>
          <a:endParaRPr lang="en-US"/>
        </a:p>
      </dgm:t>
    </dgm:pt>
    <dgm:pt modelId="{22DF7AEE-1D31-4144-BEEF-40DC9FC34F32}">
      <dgm:prSet/>
      <dgm:spPr/>
      <dgm:t>
        <a:bodyPr/>
        <a:lstStyle/>
        <a:p>
          <a:r>
            <a:rPr lang="en-US" b="0"/>
            <a:t>Realistic Load Generation</a:t>
          </a:r>
          <a:endParaRPr lang="en-US"/>
        </a:p>
      </dgm:t>
    </dgm:pt>
    <dgm:pt modelId="{7EC3A709-8760-440B-A663-7FE31298C4A1}" type="parTrans" cxnId="{01CE4176-D838-4637-8999-170F37C17D9E}">
      <dgm:prSet/>
      <dgm:spPr/>
      <dgm:t>
        <a:bodyPr/>
        <a:lstStyle/>
        <a:p>
          <a:endParaRPr lang="en-US"/>
        </a:p>
      </dgm:t>
    </dgm:pt>
    <dgm:pt modelId="{AB1CF7F2-0123-415B-90AE-9B6BCFDAD1AE}" type="sibTrans" cxnId="{01CE4176-D838-4637-8999-170F37C17D9E}">
      <dgm:prSet/>
      <dgm:spPr/>
      <dgm:t>
        <a:bodyPr/>
        <a:lstStyle/>
        <a:p>
          <a:endParaRPr lang="en-US"/>
        </a:p>
      </dgm:t>
    </dgm:pt>
    <dgm:pt modelId="{1880195C-06FD-4280-BE27-822A0F231F4E}">
      <dgm:prSet/>
      <dgm:spPr/>
      <dgm:t>
        <a:bodyPr/>
        <a:lstStyle/>
        <a:p>
          <a:r>
            <a:rPr lang="en-US"/>
            <a:t>Scale to hundreds or thousands of users: </a:t>
          </a:r>
        </a:p>
      </dgm:t>
    </dgm:pt>
    <dgm:pt modelId="{EBD7CD87-ACE5-490B-AA31-8F8C0977AE1A}" type="parTrans" cxnId="{D6CD40D2-3EC2-4224-B5E3-D7A0CDF6F4F8}">
      <dgm:prSet/>
      <dgm:spPr/>
      <dgm:t>
        <a:bodyPr/>
        <a:lstStyle/>
        <a:p>
          <a:endParaRPr lang="en-US"/>
        </a:p>
      </dgm:t>
    </dgm:pt>
    <dgm:pt modelId="{D3A5B2CC-DF11-4194-BCAB-35D522252946}" type="sibTrans" cxnId="{D6CD40D2-3EC2-4224-B5E3-D7A0CDF6F4F8}">
      <dgm:prSet/>
      <dgm:spPr/>
      <dgm:t>
        <a:bodyPr/>
        <a:lstStyle/>
        <a:p>
          <a:endParaRPr lang="en-US"/>
        </a:p>
      </dgm:t>
    </dgm:pt>
    <dgm:pt modelId="{5ADE7FA0-D450-45F1-A8A1-191A1D9A477D}">
      <dgm:prSet/>
      <dgm:spPr/>
      <dgm:t>
        <a:bodyPr/>
        <a:lstStyle/>
        <a:p>
          <a:r>
            <a:rPr lang="en-US" baseline="0"/>
            <a:t>Tools can simulate virtual users from multiple machines, mimicking real-world concurrency.</a:t>
          </a:r>
          <a:endParaRPr lang="en-US"/>
        </a:p>
      </dgm:t>
    </dgm:pt>
    <dgm:pt modelId="{DEA0F26A-0B37-4672-A7F1-447A03A76577}" type="parTrans" cxnId="{84B0837E-9272-4175-B43D-A7B8764C029C}">
      <dgm:prSet/>
      <dgm:spPr/>
      <dgm:t>
        <a:bodyPr/>
        <a:lstStyle/>
        <a:p>
          <a:endParaRPr lang="en-US"/>
        </a:p>
      </dgm:t>
    </dgm:pt>
    <dgm:pt modelId="{FC566AE6-21FE-44AB-830E-3C88F4A78E75}" type="sibTrans" cxnId="{84B0837E-9272-4175-B43D-A7B8764C029C}">
      <dgm:prSet/>
      <dgm:spPr/>
      <dgm:t>
        <a:bodyPr/>
        <a:lstStyle/>
        <a:p>
          <a:endParaRPr lang="en-US"/>
        </a:p>
      </dgm:t>
    </dgm:pt>
    <dgm:pt modelId="{DDA2A03B-E84E-4947-B9FB-AD7C5E39371F}">
      <dgm:prSet/>
      <dgm:spPr/>
      <dgm:t>
        <a:bodyPr/>
        <a:lstStyle/>
        <a:p>
          <a:r>
            <a:rPr lang="en-US"/>
            <a:t>Control over load patterns: </a:t>
          </a:r>
        </a:p>
      </dgm:t>
    </dgm:pt>
    <dgm:pt modelId="{7B01ADCA-799B-4A14-AD1E-7D6323FF631C}" type="parTrans" cxnId="{CFE14084-7ADD-48FE-9C1D-D7865F5770E0}">
      <dgm:prSet/>
      <dgm:spPr/>
      <dgm:t>
        <a:bodyPr/>
        <a:lstStyle/>
        <a:p>
          <a:endParaRPr lang="en-US"/>
        </a:p>
      </dgm:t>
    </dgm:pt>
    <dgm:pt modelId="{9481B979-0B90-4011-BD0C-FD1D8C2FEE45}" type="sibTrans" cxnId="{CFE14084-7ADD-48FE-9C1D-D7865F5770E0}">
      <dgm:prSet/>
      <dgm:spPr/>
      <dgm:t>
        <a:bodyPr/>
        <a:lstStyle/>
        <a:p>
          <a:endParaRPr lang="en-US"/>
        </a:p>
      </dgm:t>
    </dgm:pt>
    <dgm:pt modelId="{867C0B5E-09CD-418A-B5E4-250737DF0586}">
      <dgm:prSet/>
      <dgm:spPr/>
      <dgm:t>
        <a:bodyPr/>
        <a:lstStyle/>
        <a:p>
          <a:r>
            <a:rPr lang="en-US" baseline="0"/>
            <a:t>Ramp-up, steady-state, spikes, and stress scenarios are easy to define and execute reproducibly.</a:t>
          </a:r>
          <a:endParaRPr lang="en-US"/>
        </a:p>
      </dgm:t>
    </dgm:pt>
    <dgm:pt modelId="{E421C258-A210-4BD5-935B-FFD3886BA37C}" type="parTrans" cxnId="{ECAE8A59-E1CB-48D8-AD70-55506AA4D8FB}">
      <dgm:prSet/>
      <dgm:spPr/>
      <dgm:t>
        <a:bodyPr/>
        <a:lstStyle/>
        <a:p>
          <a:endParaRPr lang="en-US"/>
        </a:p>
      </dgm:t>
    </dgm:pt>
    <dgm:pt modelId="{7BE42A54-720C-4186-8823-E639EEDABBAD}" type="sibTrans" cxnId="{ECAE8A59-E1CB-48D8-AD70-55506AA4D8FB}">
      <dgm:prSet/>
      <dgm:spPr/>
      <dgm:t>
        <a:bodyPr/>
        <a:lstStyle/>
        <a:p>
          <a:endParaRPr lang="en-US"/>
        </a:p>
      </dgm:t>
    </dgm:pt>
    <dgm:pt modelId="{0B31B2C4-4940-4201-8792-7B72F699C446}">
      <dgm:prSet/>
      <dgm:spPr/>
      <dgm:t>
        <a:bodyPr/>
        <a:lstStyle/>
        <a:p>
          <a:r>
            <a:rPr lang="en-US" b="0"/>
            <a:t>Accurate, Consistent Metrics</a:t>
          </a:r>
          <a:endParaRPr lang="en-US"/>
        </a:p>
      </dgm:t>
    </dgm:pt>
    <dgm:pt modelId="{CAFCCA5B-A4B5-446C-99FE-15246C4705ED}" type="parTrans" cxnId="{1952CBEC-3977-4EA1-9B32-E26F2680E662}">
      <dgm:prSet/>
      <dgm:spPr/>
      <dgm:t>
        <a:bodyPr/>
        <a:lstStyle/>
        <a:p>
          <a:endParaRPr lang="en-US"/>
        </a:p>
      </dgm:t>
    </dgm:pt>
    <dgm:pt modelId="{73C5E2D2-5DB5-4F2E-A978-F497B8F4BDE9}" type="sibTrans" cxnId="{1952CBEC-3977-4EA1-9B32-E26F2680E662}">
      <dgm:prSet/>
      <dgm:spPr/>
      <dgm:t>
        <a:bodyPr/>
        <a:lstStyle/>
        <a:p>
          <a:endParaRPr lang="en-US"/>
        </a:p>
      </dgm:t>
    </dgm:pt>
    <dgm:pt modelId="{87CFD9DB-B386-41EE-A52A-C698243945B4}">
      <dgm:prSet/>
      <dgm:spPr/>
      <dgm:t>
        <a:bodyPr/>
        <a:lstStyle/>
        <a:p>
          <a:r>
            <a:rPr lang="en-US"/>
            <a:t>Built-in instrumentation: </a:t>
          </a:r>
        </a:p>
      </dgm:t>
    </dgm:pt>
    <dgm:pt modelId="{BDA651E9-F5AD-469B-9C4D-43504EE57A7C}" type="parTrans" cxnId="{39F21D3D-9174-4C66-BA15-305B6825E0CD}">
      <dgm:prSet/>
      <dgm:spPr/>
      <dgm:t>
        <a:bodyPr/>
        <a:lstStyle/>
        <a:p>
          <a:endParaRPr lang="en-US"/>
        </a:p>
      </dgm:t>
    </dgm:pt>
    <dgm:pt modelId="{408D7360-E4A7-4DA3-811B-F73E149A5382}" type="sibTrans" cxnId="{39F21D3D-9174-4C66-BA15-305B6825E0CD}">
      <dgm:prSet/>
      <dgm:spPr/>
      <dgm:t>
        <a:bodyPr/>
        <a:lstStyle/>
        <a:p>
          <a:endParaRPr lang="en-US"/>
        </a:p>
      </dgm:t>
    </dgm:pt>
    <dgm:pt modelId="{4246E519-F441-4925-8BBE-8F3F3583C454}">
      <dgm:prSet/>
      <dgm:spPr/>
      <dgm:t>
        <a:bodyPr/>
        <a:lstStyle/>
        <a:p>
          <a:r>
            <a:rPr lang="en-US" baseline="0"/>
            <a:t>Capture response times (average, percentiles), throughput (RPS/TPS), and error rates without custom coding.</a:t>
          </a:r>
          <a:endParaRPr lang="en-US"/>
        </a:p>
      </dgm:t>
    </dgm:pt>
    <dgm:pt modelId="{6505C503-5BC5-4308-9FF9-EE01E8731F75}" type="parTrans" cxnId="{3C099999-443A-4548-A8DF-337CEC1C8A25}">
      <dgm:prSet/>
      <dgm:spPr/>
      <dgm:t>
        <a:bodyPr/>
        <a:lstStyle/>
        <a:p>
          <a:endParaRPr lang="en-US"/>
        </a:p>
      </dgm:t>
    </dgm:pt>
    <dgm:pt modelId="{E201B754-8CAB-4B35-857A-82BF4DB9C744}" type="sibTrans" cxnId="{3C099999-443A-4548-A8DF-337CEC1C8A25}">
      <dgm:prSet/>
      <dgm:spPr/>
      <dgm:t>
        <a:bodyPr/>
        <a:lstStyle/>
        <a:p>
          <a:endParaRPr lang="en-US"/>
        </a:p>
      </dgm:t>
    </dgm:pt>
    <dgm:pt modelId="{58720BDD-B860-42D2-8648-3ACF8AD0165C}">
      <dgm:prSet/>
      <dgm:spPr/>
      <dgm:t>
        <a:bodyPr/>
        <a:lstStyle/>
        <a:p>
          <a:r>
            <a:rPr lang="en-US"/>
            <a:t>Resource monitoring integrations: </a:t>
          </a:r>
        </a:p>
      </dgm:t>
    </dgm:pt>
    <dgm:pt modelId="{EA74FD1F-1593-4833-83D1-A51D5C8345BA}" type="parTrans" cxnId="{FC8B9268-D084-4EAF-9CD8-8337D617AC39}">
      <dgm:prSet/>
      <dgm:spPr/>
      <dgm:t>
        <a:bodyPr/>
        <a:lstStyle/>
        <a:p>
          <a:endParaRPr lang="en-US"/>
        </a:p>
      </dgm:t>
    </dgm:pt>
    <dgm:pt modelId="{72230B7F-B2BD-414D-92E7-1D48E00BF71F}" type="sibTrans" cxnId="{FC8B9268-D084-4EAF-9CD8-8337D617AC39}">
      <dgm:prSet/>
      <dgm:spPr/>
      <dgm:t>
        <a:bodyPr/>
        <a:lstStyle/>
        <a:p>
          <a:endParaRPr lang="en-US"/>
        </a:p>
      </dgm:t>
    </dgm:pt>
    <dgm:pt modelId="{4912FD26-DD06-457E-9258-4DAAE50ED2D3}">
      <dgm:prSet/>
      <dgm:spPr/>
      <dgm:t>
        <a:bodyPr/>
        <a:lstStyle/>
        <a:p>
          <a:r>
            <a:rPr lang="en-US" baseline="0"/>
            <a:t>Many tools integrate with APMs (New Relic, Dynatrace), system-metrics (CPU, memory), and network monitors to correlate load and system health.</a:t>
          </a:r>
          <a:endParaRPr lang="en-US"/>
        </a:p>
      </dgm:t>
    </dgm:pt>
    <dgm:pt modelId="{5655C501-D2EC-4302-A399-06D0B335BF2B}" type="parTrans" cxnId="{815E8EBC-7ACF-4E59-909C-810EEB2F82E0}">
      <dgm:prSet/>
      <dgm:spPr/>
      <dgm:t>
        <a:bodyPr/>
        <a:lstStyle/>
        <a:p>
          <a:endParaRPr lang="en-US"/>
        </a:p>
      </dgm:t>
    </dgm:pt>
    <dgm:pt modelId="{CBA104A3-CF29-48DD-9C3E-32C466673272}" type="sibTrans" cxnId="{815E8EBC-7ACF-4E59-909C-810EEB2F82E0}">
      <dgm:prSet/>
      <dgm:spPr/>
      <dgm:t>
        <a:bodyPr/>
        <a:lstStyle/>
        <a:p>
          <a:endParaRPr lang="en-US"/>
        </a:p>
      </dgm:t>
    </dgm:pt>
    <dgm:pt modelId="{6E9FA1BA-3B52-401C-BF28-EAFD7DB3C51A}" type="pres">
      <dgm:prSet presAssocID="{98B9AEAC-6314-439A-9106-9DAB5168941B}" presName="linear" presStyleCnt="0">
        <dgm:presLayoutVars>
          <dgm:dir/>
          <dgm:animLvl val="lvl"/>
          <dgm:resizeHandles val="exact"/>
        </dgm:presLayoutVars>
      </dgm:prSet>
      <dgm:spPr/>
    </dgm:pt>
    <dgm:pt modelId="{8E4CC64D-F763-49B7-B1DA-41CC1E76338E}" type="pres">
      <dgm:prSet presAssocID="{22DF7AEE-1D31-4144-BEEF-40DC9FC34F32}" presName="parentLin" presStyleCnt="0"/>
      <dgm:spPr/>
    </dgm:pt>
    <dgm:pt modelId="{BC5807BF-855C-45F6-A7C3-50F37CB6680C}" type="pres">
      <dgm:prSet presAssocID="{22DF7AEE-1D31-4144-BEEF-40DC9FC34F32}" presName="parentLeftMargin" presStyleLbl="node1" presStyleIdx="0" presStyleCnt="2"/>
      <dgm:spPr/>
    </dgm:pt>
    <dgm:pt modelId="{30805040-2299-4199-B7C4-97040B926983}" type="pres">
      <dgm:prSet presAssocID="{22DF7AEE-1D31-4144-BEEF-40DC9FC34F32}" presName="parentText" presStyleLbl="node1" presStyleIdx="0" presStyleCnt="2">
        <dgm:presLayoutVars>
          <dgm:chMax val="0"/>
          <dgm:bulletEnabled val="1"/>
        </dgm:presLayoutVars>
      </dgm:prSet>
      <dgm:spPr/>
    </dgm:pt>
    <dgm:pt modelId="{5CE0D506-02F5-4BCC-9179-44B0B5816788}" type="pres">
      <dgm:prSet presAssocID="{22DF7AEE-1D31-4144-BEEF-40DC9FC34F32}" presName="negativeSpace" presStyleCnt="0"/>
      <dgm:spPr/>
    </dgm:pt>
    <dgm:pt modelId="{E77085A2-16A6-4BE7-8E95-04EABD0AA0F0}" type="pres">
      <dgm:prSet presAssocID="{22DF7AEE-1D31-4144-BEEF-40DC9FC34F32}" presName="childText" presStyleLbl="conFgAcc1" presStyleIdx="0" presStyleCnt="2">
        <dgm:presLayoutVars>
          <dgm:bulletEnabled val="1"/>
        </dgm:presLayoutVars>
      </dgm:prSet>
      <dgm:spPr/>
    </dgm:pt>
    <dgm:pt modelId="{E36583F6-4369-4A76-A6EF-1FD240DD16FA}" type="pres">
      <dgm:prSet presAssocID="{AB1CF7F2-0123-415B-90AE-9B6BCFDAD1AE}" presName="spaceBetweenRectangles" presStyleCnt="0"/>
      <dgm:spPr/>
    </dgm:pt>
    <dgm:pt modelId="{411535EB-2175-4306-906E-8B46573C2CB9}" type="pres">
      <dgm:prSet presAssocID="{0B31B2C4-4940-4201-8792-7B72F699C446}" presName="parentLin" presStyleCnt="0"/>
      <dgm:spPr/>
    </dgm:pt>
    <dgm:pt modelId="{CB166AC6-85B5-412C-9C81-0BCCCBD66BEC}" type="pres">
      <dgm:prSet presAssocID="{0B31B2C4-4940-4201-8792-7B72F699C446}" presName="parentLeftMargin" presStyleLbl="node1" presStyleIdx="0" presStyleCnt="2"/>
      <dgm:spPr/>
    </dgm:pt>
    <dgm:pt modelId="{85CB390E-6D83-444F-8D30-CF9054686DDE}" type="pres">
      <dgm:prSet presAssocID="{0B31B2C4-4940-4201-8792-7B72F699C446}" presName="parentText" presStyleLbl="node1" presStyleIdx="1" presStyleCnt="2">
        <dgm:presLayoutVars>
          <dgm:chMax val="0"/>
          <dgm:bulletEnabled val="1"/>
        </dgm:presLayoutVars>
      </dgm:prSet>
      <dgm:spPr/>
    </dgm:pt>
    <dgm:pt modelId="{5C1C6946-FEC4-4941-9264-3BF2E73B7521}" type="pres">
      <dgm:prSet presAssocID="{0B31B2C4-4940-4201-8792-7B72F699C446}" presName="negativeSpace" presStyleCnt="0"/>
      <dgm:spPr/>
    </dgm:pt>
    <dgm:pt modelId="{689F4628-D350-47DE-B552-466F8747189C}" type="pres">
      <dgm:prSet presAssocID="{0B31B2C4-4940-4201-8792-7B72F699C446}" presName="childText" presStyleLbl="conFgAcc1" presStyleIdx="1" presStyleCnt="2">
        <dgm:presLayoutVars>
          <dgm:bulletEnabled val="1"/>
        </dgm:presLayoutVars>
      </dgm:prSet>
      <dgm:spPr/>
    </dgm:pt>
  </dgm:ptLst>
  <dgm:cxnLst>
    <dgm:cxn modelId="{5B2AF106-46FF-49E2-A902-4C260064854E}" type="presOf" srcId="{4912FD26-DD06-457E-9258-4DAAE50ED2D3}" destId="{689F4628-D350-47DE-B552-466F8747189C}" srcOrd="0" destOrd="3" presId="urn:microsoft.com/office/officeart/2005/8/layout/list1"/>
    <dgm:cxn modelId="{41EB3E0B-8605-4B2D-9CC6-834C8D3BAAC8}" type="presOf" srcId="{98B9AEAC-6314-439A-9106-9DAB5168941B}" destId="{6E9FA1BA-3B52-401C-BF28-EAFD7DB3C51A}" srcOrd="0" destOrd="0" presId="urn:microsoft.com/office/officeart/2005/8/layout/list1"/>
    <dgm:cxn modelId="{1490E315-78BA-4027-93B8-DA8B81ED1357}" type="presOf" srcId="{5ADE7FA0-D450-45F1-A8A1-191A1D9A477D}" destId="{E77085A2-16A6-4BE7-8E95-04EABD0AA0F0}" srcOrd="0" destOrd="1" presId="urn:microsoft.com/office/officeart/2005/8/layout/list1"/>
    <dgm:cxn modelId="{CD269538-13F3-47D9-ACDE-C6BA5D2EED95}" type="presOf" srcId="{867C0B5E-09CD-418A-B5E4-250737DF0586}" destId="{E77085A2-16A6-4BE7-8E95-04EABD0AA0F0}" srcOrd="0" destOrd="3" presId="urn:microsoft.com/office/officeart/2005/8/layout/list1"/>
    <dgm:cxn modelId="{39F21D3D-9174-4C66-BA15-305B6825E0CD}" srcId="{0B31B2C4-4940-4201-8792-7B72F699C446}" destId="{87CFD9DB-B386-41EE-A52A-C698243945B4}" srcOrd="0" destOrd="0" parTransId="{BDA651E9-F5AD-469B-9C4D-43504EE57A7C}" sibTransId="{408D7360-E4A7-4DA3-811B-F73E149A5382}"/>
    <dgm:cxn modelId="{FC8B9268-D084-4EAF-9CD8-8337D617AC39}" srcId="{0B31B2C4-4940-4201-8792-7B72F699C446}" destId="{58720BDD-B860-42D2-8648-3ACF8AD0165C}" srcOrd="1" destOrd="0" parTransId="{EA74FD1F-1593-4833-83D1-A51D5C8345BA}" sibTransId="{72230B7F-B2BD-414D-92E7-1D48E00BF71F}"/>
    <dgm:cxn modelId="{1407E471-7656-4AC9-986E-2DC1CD74549A}" type="presOf" srcId="{0B31B2C4-4940-4201-8792-7B72F699C446}" destId="{85CB390E-6D83-444F-8D30-CF9054686DDE}" srcOrd="1" destOrd="0" presId="urn:microsoft.com/office/officeart/2005/8/layout/list1"/>
    <dgm:cxn modelId="{01CE4176-D838-4637-8999-170F37C17D9E}" srcId="{98B9AEAC-6314-439A-9106-9DAB5168941B}" destId="{22DF7AEE-1D31-4144-BEEF-40DC9FC34F32}" srcOrd="0" destOrd="0" parTransId="{7EC3A709-8760-440B-A663-7FE31298C4A1}" sibTransId="{AB1CF7F2-0123-415B-90AE-9B6BCFDAD1AE}"/>
    <dgm:cxn modelId="{ECAE8A59-E1CB-48D8-AD70-55506AA4D8FB}" srcId="{DDA2A03B-E84E-4947-B9FB-AD7C5E39371F}" destId="{867C0B5E-09CD-418A-B5E4-250737DF0586}" srcOrd="0" destOrd="0" parTransId="{E421C258-A210-4BD5-935B-FFD3886BA37C}" sibTransId="{7BE42A54-720C-4186-8823-E639EEDABBAD}"/>
    <dgm:cxn modelId="{0A85637D-F2CB-4679-975A-3316C508E240}" type="presOf" srcId="{0B31B2C4-4940-4201-8792-7B72F699C446}" destId="{CB166AC6-85B5-412C-9C81-0BCCCBD66BEC}" srcOrd="0" destOrd="0" presId="urn:microsoft.com/office/officeart/2005/8/layout/list1"/>
    <dgm:cxn modelId="{5A9A517E-67AC-4AC1-872C-4BA68C09E597}" type="presOf" srcId="{4246E519-F441-4925-8BBE-8F3F3583C454}" destId="{689F4628-D350-47DE-B552-466F8747189C}" srcOrd="0" destOrd="1" presId="urn:microsoft.com/office/officeart/2005/8/layout/list1"/>
    <dgm:cxn modelId="{84B0837E-9272-4175-B43D-A7B8764C029C}" srcId="{1880195C-06FD-4280-BE27-822A0F231F4E}" destId="{5ADE7FA0-D450-45F1-A8A1-191A1D9A477D}" srcOrd="0" destOrd="0" parTransId="{DEA0F26A-0B37-4672-A7F1-447A03A76577}" sibTransId="{FC566AE6-21FE-44AB-830E-3C88F4A78E75}"/>
    <dgm:cxn modelId="{CFE14084-7ADD-48FE-9C1D-D7865F5770E0}" srcId="{22DF7AEE-1D31-4144-BEEF-40DC9FC34F32}" destId="{DDA2A03B-E84E-4947-B9FB-AD7C5E39371F}" srcOrd="1" destOrd="0" parTransId="{7B01ADCA-799B-4A14-AD1E-7D6323FF631C}" sibTransId="{9481B979-0B90-4011-BD0C-FD1D8C2FEE45}"/>
    <dgm:cxn modelId="{C6076D97-4CED-44B6-8233-C3C6C1FED1E8}" type="presOf" srcId="{1880195C-06FD-4280-BE27-822A0F231F4E}" destId="{E77085A2-16A6-4BE7-8E95-04EABD0AA0F0}" srcOrd="0" destOrd="0" presId="urn:microsoft.com/office/officeart/2005/8/layout/list1"/>
    <dgm:cxn modelId="{69FD8997-4303-43E0-A7AF-32E08DEC9125}" type="presOf" srcId="{22DF7AEE-1D31-4144-BEEF-40DC9FC34F32}" destId="{30805040-2299-4199-B7C4-97040B926983}" srcOrd="1" destOrd="0" presId="urn:microsoft.com/office/officeart/2005/8/layout/list1"/>
    <dgm:cxn modelId="{3F0D6098-2F0F-4502-883E-3394B4F9470C}" type="presOf" srcId="{58720BDD-B860-42D2-8648-3ACF8AD0165C}" destId="{689F4628-D350-47DE-B552-466F8747189C}" srcOrd="0" destOrd="2" presId="urn:microsoft.com/office/officeart/2005/8/layout/list1"/>
    <dgm:cxn modelId="{3C099999-443A-4548-A8DF-337CEC1C8A25}" srcId="{87CFD9DB-B386-41EE-A52A-C698243945B4}" destId="{4246E519-F441-4925-8BBE-8F3F3583C454}" srcOrd="0" destOrd="0" parTransId="{6505C503-5BC5-4308-9FF9-EE01E8731F75}" sibTransId="{E201B754-8CAB-4B35-857A-82BF4DB9C744}"/>
    <dgm:cxn modelId="{815E8EBC-7ACF-4E59-909C-810EEB2F82E0}" srcId="{58720BDD-B860-42D2-8648-3ACF8AD0165C}" destId="{4912FD26-DD06-457E-9258-4DAAE50ED2D3}" srcOrd="0" destOrd="0" parTransId="{5655C501-D2EC-4302-A399-06D0B335BF2B}" sibTransId="{CBA104A3-CF29-48DD-9C3E-32C466673272}"/>
    <dgm:cxn modelId="{D58A98CE-2B92-4E23-9633-A38E7D66468A}" type="presOf" srcId="{DDA2A03B-E84E-4947-B9FB-AD7C5E39371F}" destId="{E77085A2-16A6-4BE7-8E95-04EABD0AA0F0}" srcOrd="0" destOrd="2" presId="urn:microsoft.com/office/officeart/2005/8/layout/list1"/>
    <dgm:cxn modelId="{D6CD40D2-3EC2-4224-B5E3-D7A0CDF6F4F8}" srcId="{22DF7AEE-1D31-4144-BEEF-40DC9FC34F32}" destId="{1880195C-06FD-4280-BE27-822A0F231F4E}" srcOrd="0" destOrd="0" parTransId="{EBD7CD87-ACE5-490B-AA31-8F8C0977AE1A}" sibTransId="{D3A5B2CC-DF11-4194-BCAB-35D522252946}"/>
    <dgm:cxn modelId="{1952CBEC-3977-4EA1-9B32-E26F2680E662}" srcId="{98B9AEAC-6314-439A-9106-9DAB5168941B}" destId="{0B31B2C4-4940-4201-8792-7B72F699C446}" srcOrd="1" destOrd="0" parTransId="{CAFCCA5B-A4B5-446C-99FE-15246C4705ED}" sibTransId="{73C5E2D2-5DB5-4F2E-A978-F497B8F4BDE9}"/>
    <dgm:cxn modelId="{B4D919F0-C135-43E7-B91A-4B9004018437}" type="presOf" srcId="{87CFD9DB-B386-41EE-A52A-C698243945B4}" destId="{689F4628-D350-47DE-B552-466F8747189C}" srcOrd="0" destOrd="0" presId="urn:microsoft.com/office/officeart/2005/8/layout/list1"/>
    <dgm:cxn modelId="{CFB051F6-C986-4521-9C6F-DDFB9ECA2139}" type="presOf" srcId="{22DF7AEE-1D31-4144-BEEF-40DC9FC34F32}" destId="{BC5807BF-855C-45F6-A7C3-50F37CB6680C}" srcOrd="0" destOrd="0" presId="urn:microsoft.com/office/officeart/2005/8/layout/list1"/>
    <dgm:cxn modelId="{3C2FC633-ADE2-4679-9CA4-9B15B2177030}" type="presParOf" srcId="{6E9FA1BA-3B52-401C-BF28-EAFD7DB3C51A}" destId="{8E4CC64D-F763-49B7-B1DA-41CC1E76338E}" srcOrd="0" destOrd="0" presId="urn:microsoft.com/office/officeart/2005/8/layout/list1"/>
    <dgm:cxn modelId="{A781E132-CAC7-40A0-875F-4E82584E6C27}" type="presParOf" srcId="{8E4CC64D-F763-49B7-B1DA-41CC1E76338E}" destId="{BC5807BF-855C-45F6-A7C3-50F37CB6680C}" srcOrd="0" destOrd="0" presId="urn:microsoft.com/office/officeart/2005/8/layout/list1"/>
    <dgm:cxn modelId="{7950ABBC-60CA-4E27-A388-C1E15C4CAA92}" type="presParOf" srcId="{8E4CC64D-F763-49B7-B1DA-41CC1E76338E}" destId="{30805040-2299-4199-B7C4-97040B926983}" srcOrd="1" destOrd="0" presId="urn:microsoft.com/office/officeart/2005/8/layout/list1"/>
    <dgm:cxn modelId="{9FD70AA2-5F9D-49DE-AA56-DC964FE89E82}" type="presParOf" srcId="{6E9FA1BA-3B52-401C-BF28-EAFD7DB3C51A}" destId="{5CE0D506-02F5-4BCC-9179-44B0B5816788}" srcOrd="1" destOrd="0" presId="urn:microsoft.com/office/officeart/2005/8/layout/list1"/>
    <dgm:cxn modelId="{E9738C8D-21EE-428A-8B4A-3BBB24907E62}" type="presParOf" srcId="{6E9FA1BA-3B52-401C-BF28-EAFD7DB3C51A}" destId="{E77085A2-16A6-4BE7-8E95-04EABD0AA0F0}" srcOrd="2" destOrd="0" presId="urn:microsoft.com/office/officeart/2005/8/layout/list1"/>
    <dgm:cxn modelId="{ABCD9895-B888-4511-8303-1BEFCA59E6A5}" type="presParOf" srcId="{6E9FA1BA-3B52-401C-BF28-EAFD7DB3C51A}" destId="{E36583F6-4369-4A76-A6EF-1FD240DD16FA}" srcOrd="3" destOrd="0" presId="urn:microsoft.com/office/officeart/2005/8/layout/list1"/>
    <dgm:cxn modelId="{C7E8AAD8-26C7-4FDF-8304-E2FB7245AEE6}" type="presParOf" srcId="{6E9FA1BA-3B52-401C-BF28-EAFD7DB3C51A}" destId="{411535EB-2175-4306-906E-8B46573C2CB9}" srcOrd="4" destOrd="0" presId="urn:microsoft.com/office/officeart/2005/8/layout/list1"/>
    <dgm:cxn modelId="{C9E3A10A-8339-47FE-BD14-9E0787104F42}" type="presParOf" srcId="{411535EB-2175-4306-906E-8B46573C2CB9}" destId="{CB166AC6-85B5-412C-9C81-0BCCCBD66BEC}" srcOrd="0" destOrd="0" presId="urn:microsoft.com/office/officeart/2005/8/layout/list1"/>
    <dgm:cxn modelId="{7E7ECAA1-8C07-4F02-BF77-9CC8F03EE4AD}" type="presParOf" srcId="{411535EB-2175-4306-906E-8B46573C2CB9}" destId="{85CB390E-6D83-444F-8D30-CF9054686DDE}" srcOrd="1" destOrd="0" presId="urn:microsoft.com/office/officeart/2005/8/layout/list1"/>
    <dgm:cxn modelId="{1C727163-B349-4789-A5E2-94FAED5D42DE}" type="presParOf" srcId="{6E9FA1BA-3B52-401C-BF28-EAFD7DB3C51A}" destId="{5C1C6946-FEC4-4941-9264-3BF2E73B7521}" srcOrd="5" destOrd="0" presId="urn:microsoft.com/office/officeart/2005/8/layout/list1"/>
    <dgm:cxn modelId="{B8193FD6-74BA-4847-839E-964F11FC460B}" type="presParOf" srcId="{6E9FA1BA-3B52-401C-BF28-EAFD7DB3C51A}" destId="{689F4628-D350-47DE-B552-466F8747189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D10F85-4A82-4D1D-804A-A40075CF6613}"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2C9899B8-93EE-460C-B4FA-940FE2986092}">
      <dgm:prSet/>
      <dgm:spPr/>
      <dgm:t>
        <a:bodyPr/>
        <a:lstStyle/>
        <a:p>
          <a:r>
            <a:rPr lang="en-US" b="0"/>
            <a:t>Scripting &amp; Parameterization</a:t>
          </a:r>
          <a:endParaRPr lang="en-US"/>
        </a:p>
      </dgm:t>
    </dgm:pt>
    <dgm:pt modelId="{FD177483-6DDE-41C8-9105-2BA59CA44682}" type="parTrans" cxnId="{5EDE5E49-1248-4E59-A274-60F8529F0928}">
      <dgm:prSet/>
      <dgm:spPr/>
      <dgm:t>
        <a:bodyPr/>
        <a:lstStyle/>
        <a:p>
          <a:endParaRPr lang="en-US"/>
        </a:p>
      </dgm:t>
    </dgm:pt>
    <dgm:pt modelId="{0B137FC7-FD5A-41C5-BF84-B168FC37E578}" type="sibTrans" cxnId="{5EDE5E49-1248-4E59-A274-60F8529F0928}">
      <dgm:prSet/>
      <dgm:spPr/>
      <dgm:t>
        <a:bodyPr/>
        <a:lstStyle/>
        <a:p>
          <a:endParaRPr lang="en-US"/>
        </a:p>
      </dgm:t>
    </dgm:pt>
    <dgm:pt modelId="{C8D4BD67-8491-46EE-8DEA-EA205B2FB998}">
      <dgm:prSet/>
      <dgm:spPr/>
      <dgm:t>
        <a:bodyPr/>
        <a:lstStyle/>
        <a:p>
          <a:r>
            <a:rPr lang="en-US"/>
            <a:t>Reusable test scripts: </a:t>
          </a:r>
        </a:p>
      </dgm:t>
    </dgm:pt>
    <dgm:pt modelId="{7CC0C96A-6930-41E0-906F-D9F1C4227633}" type="parTrans" cxnId="{E11FA2F2-2538-4794-88B4-C9CF20447C8F}">
      <dgm:prSet/>
      <dgm:spPr/>
      <dgm:t>
        <a:bodyPr/>
        <a:lstStyle/>
        <a:p>
          <a:endParaRPr lang="en-US"/>
        </a:p>
      </dgm:t>
    </dgm:pt>
    <dgm:pt modelId="{8124E7F0-BC9F-4F92-979C-BD69B0E2A9FC}" type="sibTrans" cxnId="{E11FA2F2-2538-4794-88B4-C9CF20447C8F}">
      <dgm:prSet/>
      <dgm:spPr/>
      <dgm:t>
        <a:bodyPr/>
        <a:lstStyle/>
        <a:p>
          <a:endParaRPr lang="en-US"/>
        </a:p>
      </dgm:t>
    </dgm:pt>
    <dgm:pt modelId="{60BD3CE7-C23B-4691-AE68-BC38E102CDFA}">
      <dgm:prSet/>
      <dgm:spPr/>
      <dgm:t>
        <a:bodyPr/>
        <a:lstStyle/>
        <a:p>
          <a:r>
            <a:rPr lang="en-US" baseline="0"/>
            <a:t>Define user journeys in code or DSL (e.g., Gatling’s Scala DSL, k6’s JavaScript) for easy maintenance.</a:t>
          </a:r>
          <a:endParaRPr lang="en-US"/>
        </a:p>
      </dgm:t>
    </dgm:pt>
    <dgm:pt modelId="{BA8CCBA8-AF27-4187-9311-322A99428A9E}" type="parTrans" cxnId="{3EE63E71-D266-416F-92BB-2464FCDAE054}">
      <dgm:prSet/>
      <dgm:spPr/>
      <dgm:t>
        <a:bodyPr/>
        <a:lstStyle/>
        <a:p>
          <a:endParaRPr lang="en-US"/>
        </a:p>
      </dgm:t>
    </dgm:pt>
    <dgm:pt modelId="{B09E0428-3602-4751-88FB-704BFCDDD036}" type="sibTrans" cxnId="{3EE63E71-D266-416F-92BB-2464FCDAE054}">
      <dgm:prSet/>
      <dgm:spPr/>
      <dgm:t>
        <a:bodyPr/>
        <a:lstStyle/>
        <a:p>
          <a:endParaRPr lang="en-US"/>
        </a:p>
      </dgm:t>
    </dgm:pt>
    <dgm:pt modelId="{5A4390C2-FF28-4593-8A9E-8D2328F7C284}">
      <dgm:prSet/>
      <dgm:spPr/>
      <dgm:t>
        <a:bodyPr/>
        <a:lstStyle/>
        <a:p>
          <a:r>
            <a:rPr lang="en-US"/>
            <a:t>Dynamic data feeds: </a:t>
          </a:r>
        </a:p>
      </dgm:t>
    </dgm:pt>
    <dgm:pt modelId="{AED82C19-AC06-469B-BA68-0D536BDA3567}" type="parTrans" cxnId="{82497129-ECA3-4759-A269-C40C2165C762}">
      <dgm:prSet/>
      <dgm:spPr/>
      <dgm:t>
        <a:bodyPr/>
        <a:lstStyle/>
        <a:p>
          <a:endParaRPr lang="en-US"/>
        </a:p>
      </dgm:t>
    </dgm:pt>
    <dgm:pt modelId="{E8452B8D-7B62-440D-8F66-251CE46202EC}" type="sibTrans" cxnId="{82497129-ECA3-4759-A269-C40C2165C762}">
      <dgm:prSet/>
      <dgm:spPr/>
      <dgm:t>
        <a:bodyPr/>
        <a:lstStyle/>
        <a:p>
          <a:endParaRPr lang="en-US"/>
        </a:p>
      </dgm:t>
    </dgm:pt>
    <dgm:pt modelId="{EAF3145D-E283-4B55-9DF9-37D7529AE8B8}">
      <dgm:prSet/>
      <dgm:spPr/>
      <dgm:t>
        <a:bodyPr/>
        <a:lstStyle/>
        <a:p>
          <a:r>
            <a:rPr lang="en-US" baseline="0"/>
            <a:t>Parameterize inputs (login credentials, search terms) so tests exercise the system realistically rather than replaying identical transactions.</a:t>
          </a:r>
          <a:endParaRPr lang="en-US"/>
        </a:p>
      </dgm:t>
    </dgm:pt>
    <dgm:pt modelId="{DE39654B-D651-4957-B3D8-ACCD2B52184A}" type="parTrans" cxnId="{6187B137-1B16-4414-A1FB-636752DEDE40}">
      <dgm:prSet/>
      <dgm:spPr/>
      <dgm:t>
        <a:bodyPr/>
        <a:lstStyle/>
        <a:p>
          <a:endParaRPr lang="en-US"/>
        </a:p>
      </dgm:t>
    </dgm:pt>
    <dgm:pt modelId="{BD3EDF47-D381-49F8-A91E-35209A1260BF}" type="sibTrans" cxnId="{6187B137-1B16-4414-A1FB-636752DEDE40}">
      <dgm:prSet/>
      <dgm:spPr/>
      <dgm:t>
        <a:bodyPr/>
        <a:lstStyle/>
        <a:p>
          <a:endParaRPr lang="en-US"/>
        </a:p>
      </dgm:t>
    </dgm:pt>
    <dgm:pt modelId="{DEBF49F1-705E-4E47-AAF7-59B5DD5072B7}">
      <dgm:prSet/>
      <dgm:spPr/>
      <dgm:t>
        <a:bodyPr/>
        <a:lstStyle/>
        <a:p>
          <a:r>
            <a:rPr lang="en-US" b="0"/>
            <a:t>Automation &amp; CI/CD Integration</a:t>
          </a:r>
          <a:endParaRPr lang="en-US"/>
        </a:p>
      </dgm:t>
    </dgm:pt>
    <dgm:pt modelId="{03162B9E-F0B1-4A44-A081-9A0486362A3C}" type="parTrans" cxnId="{2C6F78E7-564C-440B-93CF-9F2D1F706C9A}">
      <dgm:prSet/>
      <dgm:spPr/>
      <dgm:t>
        <a:bodyPr/>
        <a:lstStyle/>
        <a:p>
          <a:endParaRPr lang="en-US"/>
        </a:p>
      </dgm:t>
    </dgm:pt>
    <dgm:pt modelId="{ADFE57B9-F0D2-4477-9DE1-FDCF140C94A4}" type="sibTrans" cxnId="{2C6F78E7-564C-440B-93CF-9F2D1F706C9A}">
      <dgm:prSet/>
      <dgm:spPr/>
      <dgm:t>
        <a:bodyPr/>
        <a:lstStyle/>
        <a:p>
          <a:endParaRPr lang="en-US"/>
        </a:p>
      </dgm:t>
    </dgm:pt>
    <dgm:pt modelId="{A5C0D2D7-851F-4F4F-91A2-CDF039967098}">
      <dgm:prSet/>
      <dgm:spPr/>
      <dgm:t>
        <a:bodyPr/>
        <a:lstStyle/>
        <a:p>
          <a:r>
            <a:rPr lang="en-US"/>
            <a:t>Catch regressions early: </a:t>
          </a:r>
        </a:p>
      </dgm:t>
    </dgm:pt>
    <dgm:pt modelId="{48CB7428-ED5B-4CDB-9EAB-285FDE6FF5CB}" type="parTrans" cxnId="{B32EED06-5C00-4365-8DC6-E29833A45605}">
      <dgm:prSet/>
      <dgm:spPr/>
      <dgm:t>
        <a:bodyPr/>
        <a:lstStyle/>
        <a:p>
          <a:endParaRPr lang="en-US"/>
        </a:p>
      </dgm:t>
    </dgm:pt>
    <dgm:pt modelId="{F6CB9C57-5880-4458-B91C-2C583BAC2C2D}" type="sibTrans" cxnId="{B32EED06-5C00-4365-8DC6-E29833A45605}">
      <dgm:prSet/>
      <dgm:spPr/>
      <dgm:t>
        <a:bodyPr/>
        <a:lstStyle/>
        <a:p>
          <a:endParaRPr lang="en-US"/>
        </a:p>
      </dgm:t>
    </dgm:pt>
    <dgm:pt modelId="{37DD6D0F-B567-46DC-A5DA-E18802834506}">
      <dgm:prSet/>
      <dgm:spPr/>
      <dgm:t>
        <a:bodyPr/>
        <a:lstStyle/>
        <a:p>
          <a:r>
            <a:rPr lang="en-US" baseline="0"/>
            <a:t>Embedded performance tests in pipelines (Jenkins, GitLab CI, GitHub Actions) ensure new code doesn’t introduce slow-downs.</a:t>
          </a:r>
          <a:endParaRPr lang="en-US"/>
        </a:p>
      </dgm:t>
    </dgm:pt>
    <dgm:pt modelId="{F452002C-D4A4-4C04-A4A5-1F740B04EA43}" type="parTrans" cxnId="{BEB547B1-433E-4A08-B819-619266A20E98}">
      <dgm:prSet/>
      <dgm:spPr/>
      <dgm:t>
        <a:bodyPr/>
        <a:lstStyle/>
        <a:p>
          <a:endParaRPr lang="en-US"/>
        </a:p>
      </dgm:t>
    </dgm:pt>
    <dgm:pt modelId="{99B862D6-7961-4510-BF0B-BD85A00E1E03}" type="sibTrans" cxnId="{BEB547B1-433E-4A08-B819-619266A20E98}">
      <dgm:prSet/>
      <dgm:spPr/>
      <dgm:t>
        <a:bodyPr/>
        <a:lstStyle/>
        <a:p>
          <a:endParaRPr lang="en-US"/>
        </a:p>
      </dgm:t>
    </dgm:pt>
    <dgm:pt modelId="{688994CB-312F-4E51-AFD0-1B599D4294EF}">
      <dgm:prSet/>
      <dgm:spPr/>
      <dgm:t>
        <a:bodyPr/>
        <a:lstStyle/>
        <a:p>
          <a:r>
            <a:rPr lang="en-US"/>
            <a:t>Scheduled runs: Automatically execute nightly or weekly to track trends and spot degradations before they reach production.</a:t>
          </a:r>
        </a:p>
      </dgm:t>
    </dgm:pt>
    <dgm:pt modelId="{E38EBDC0-CF0D-49A0-984A-65DF27D8C69F}" type="parTrans" cxnId="{D622525E-6F2D-4E41-9D35-6263ED4CF7DD}">
      <dgm:prSet/>
      <dgm:spPr/>
      <dgm:t>
        <a:bodyPr/>
        <a:lstStyle/>
        <a:p>
          <a:endParaRPr lang="en-US"/>
        </a:p>
      </dgm:t>
    </dgm:pt>
    <dgm:pt modelId="{EF04B673-D820-4D6A-A47F-C15FF5B60E4E}" type="sibTrans" cxnId="{D622525E-6F2D-4E41-9D35-6263ED4CF7DD}">
      <dgm:prSet/>
      <dgm:spPr/>
      <dgm:t>
        <a:bodyPr/>
        <a:lstStyle/>
        <a:p>
          <a:endParaRPr lang="en-US"/>
        </a:p>
      </dgm:t>
    </dgm:pt>
    <dgm:pt modelId="{11F58021-6ED1-487B-8F6B-4BDC89DE9941}" type="pres">
      <dgm:prSet presAssocID="{88D10F85-4A82-4D1D-804A-A40075CF6613}" presName="linear" presStyleCnt="0">
        <dgm:presLayoutVars>
          <dgm:dir/>
          <dgm:animLvl val="lvl"/>
          <dgm:resizeHandles val="exact"/>
        </dgm:presLayoutVars>
      </dgm:prSet>
      <dgm:spPr/>
    </dgm:pt>
    <dgm:pt modelId="{D2C447EB-49B2-48F8-B345-16FB531C5FDA}" type="pres">
      <dgm:prSet presAssocID="{2C9899B8-93EE-460C-B4FA-940FE2986092}" presName="parentLin" presStyleCnt="0"/>
      <dgm:spPr/>
    </dgm:pt>
    <dgm:pt modelId="{58F0A102-B49D-44C8-A675-6CC18243C48D}" type="pres">
      <dgm:prSet presAssocID="{2C9899B8-93EE-460C-B4FA-940FE2986092}" presName="parentLeftMargin" presStyleLbl="node1" presStyleIdx="0" presStyleCnt="2"/>
      <dgm:spPr/>
    </dgm:pt>
    <dgm:pt modelId="{08527367-45DC-4AFE-BDDB-6CF3C10A601C}" type="pres">
      <dgm:prSet presAssocID="{2C9899B8-93EE-460C-B4FA-940FE2986092}" presName="parentText" presStyleLbl="node1" presStyleIdx="0" presStyleCnt="2">
        <dgm:presLayoutVars>
          <dgm:chMax val="0"/>
          <dgm:bulletEnabled val="1"/>
        </dgm:presLayoutVars>
      </dgm:prSet>
      <dgm:spPr/>
    </dgm:pt>
    <dgm:pt modelId="{C4E8B5C7-FE37-43BD-8D56-963710F1FA00}" type="pres">
      <dgm:prSet presAssocID="{2C9899B8-93EE-460C-B4FA-940FE2986092}" presName="negativeSpace" presStyleCnt="0"/>
      <dgm:spPr/>
    </dgm:pt>
    <dgm:pt modelId="{576B9E3B-AF02-4D27-BCAA-E5FF331142CC}" type="pres">
      <dgm:prSet presAssocID="{2C9899B8-93EE-460C-B4FA-940FE2986092}" presName="childText" presStyleLbl="conFgAcc1" presStyleIdx="0" presStyleCnt="2">
        <dgm:presLayoutVars>
          <dgm:bulletEnabled val="1"/>
        </dgm:presLayoutVars>
      </dgm:prSet>
      <dgm:spPr/>
    </dgm:pt>
    <dgm:pt modelId="{0EB70475-7F1E-4D40-A531-7ABCEA3A72D0}" type="pres">
      <dgm:prSet presAssocID="{0B137FC7-FD5A-41C5-BF84-B168FC37E578}" presName="spaceBetweenRectangles" presStyleCnt="0"/>
      <dgm:spPr/>
    </dgm:pt>
    <dgm:pt modelId="{B4BA10F8-447D-410B-B2B5-81EC23A309E7}" type="pres">
      <dgm:prSet presAssocID="{DEBF49F1-705E-4E47-AAF7-59B5DD5072B7}" presName="parentLin" presStyleCnt="0"/>
      <dgm:spPr/>
    </dgm:pt>
    <dgm:pt modelId="{4DCA5EFD-61E0-42BD-833F-5F4F85FBCA84}" type="pres">
      <dgm:prSet presAssocID="{DEBF49F1-705E-4E47-AAF7-59B5DD5072B7}" presName="parentLeftMargin" presStyleLbl="node1" presStyleIdx="0" presStyleCnt="2"/>
      <dgm:spPr/>
    </dgm:pt>
    <dgm:pt modelId="{62AA032C-E2BF-4117-93E1-CB9208BD759D}" type="pres">
      <dgm:prSet presAssocID="{DEBF49F1-705E-4E47-AAF7-59B5DD5072B7}" presName="parentText" presStyleLbl="node1" presStyleIdx="1" presStyleCnt="2">
        <dgm:presLayoutVars>
          <dgm:chMax val="0"/>
          <dgm:bulletEnabled val="1"/>
        </dgm:presLayoutVars>
      </dgm:prSet>
      <dgm:spPr/>
    </dgm:pt>
    <dgm:pt modelId="{5AABD85D-F298-4F9A-8CF7-14A979F62635}" type="pres">
      <dgm:prSet presAssocID="{DEBF49F1-705E-4E47-AAF7-59B5DD5072B7}" presName="negativeSpace" presStyleCnt="0"/>
      <dgm:spPr/>
    </dgm:pt>
    <dgm:pt modelId="{0C798958-293C-4CE2-80EF-40A6639C8082}" type="pres">
      <dgm:prSet presAssocID="{DEBF49F1-705E-4E47-AAF7-59B5DD5072B7}" presName="childText" presStyleLbl="conFgAcc1" presStyleIdx="1" presStyleCnt="2">
        <dgm:presLayoutVars>
          <dgm:bulletEnabled val="1"/>
        </dgm:presLayoutVars>
      </dgm:prSet>
      <dgm:spPr/>
    </dgm:pt>
  </dgm:ptLst>
  <dgm:cxnLst>
    <dgm:cxn modelId="{B32EED06-5C00-4365-8DC6-E29833A45605}" srcId="{DEBF49F1-705E-4E47-AAF7-59B5DD5072B7}" destId="{A5C0D2D7-851F-4F4F-91A2-CDF039967098}" srcOrd="0" destOrd="0" parTransId="{48CB7428-ED5B-4CDB-9EAB-285FDE6FF5CB}" sibTransId="{F6CB9C57-5880-4458-B91C-2C583BAC2C2D}"/>
    <dgm:cxn modelId="{77C6150C-9667-43E5-9393-FC083A953357}" type="presOf" srcId="{C8D4BD67-8491-46EE-8DEA-EA205B2FB998}" destId="{576B9E3B-AF02-4D27-BCAA-E5FF331142CC}" srcOrd="0" destOrd="0" presId="urn:microsoft.com/office/officeart/2005/8/layout/list1"/>
    <dgm:cxn modelId="{82497129-ECA3-4759-A269-C40C2165C762}" srcId="{2C9899B8-93EE-460C-B4FA-940FE2986092}" destId="{5A4390C2-FF28-4593-8A9E-8D2328F7C284}" srcOrd="1" destOrd="0" parTransId="{AED82C19-AC06-469B-BA68-0D536BDA3567}" sibTransId="{E8452B8D-7B62-440D-8F66-251CE46202EC}"/>
    <dgm:cxn modelId="{34CCB232-E63D-4A41-8C3D-FFCA79449EE9}" type="presOf" srcId="{EAF3145D-E283-4B55-9DF9-37D7529AE8B8}" destId="{576B9E3B-AF02-4D27-BCAA-E5FF331142CC}" srcOrd="0" destOrd="3" presId="urn:microsoft.com/office/officeart/2005/8/layout/list1"/>
    <dgm:cxn modelId="{6187B137-1B16-4414-A1FB-636752DEDE40}" srcId="{5A4390C2-FF28-4593-8A9E-8D2328F7C284}" destId="{EAF3145D-E283-4B55-9DF9-37D7529AE8B8}" srcOrd="0" destOrd="0" parTransId="{DE39654B-D651-4957-B3D8-ACCD2B52184A}" sibTransId="{BD3EDF47-D381-49F8-A91E-35209A1260BF}"/>
    <dgm:cxn modelId="{1D8F763B-5F6A-41D6-A040-E1CF6A55CD4B}" type="presOf" srcId="{DEBF49F1-705E-4E47-AAF7-59B5DD5072B7}" destId="{4DCA5EFD-61E0-42BD-833F-5F4F85FBCA84}" srcOrd="0" destOrd="0" presId="urn:microsoft.com/office/officeart/2005/8/layout/list1"/>
    <dgm:cxn modelId="{D622525E-6F2D-4E41-9D35-6263ED4CF7DD}" srcId="{DEBF49F1-705E-4E47-AAF7-59B5DD5072B7}" destId="{688994CB-312F-4E51-AFD0-1B599D4294EF}" srcOrd="1" destOrd="0" parTransId="{E38EBDC0-CF0D-49A0-984A-65DF27D8C69F}" sibTransId="{EF04B673-D820-4D6A-A47F-C15FF5B60E4E}"/>
    <dgm:cxn modelId="{5EDE5E49-1248-4E59-A274-60F8529F0928}" srcId="{88D10F85-4A82-4D1D-804A-A40075CF6613}" destId="{2C9899B8-93EE-460C-B4FA-940FE2986092}" srcOrd="0" destOrd="0" parTransId="{FD177483-6DDE-41C8-9105-2BA59CA44682}" sibTransId="{0B137FC7-FD5A-41C5-BF84-B168FC37E578}"/>
    <dgm:cxn modelId="{3EE63E71-D266-416F-92BB-2464FCDAE054}" srcId="{C8D4BD67-8491-46EE-8DEA-EA205B2FB998}" destId="{60BD3CE7-C23B-4691-AE68-BC38E102CDFA}" srcOrd="0" destOrd="0" parTransId="{BA8CCBA8-AF27-4187-9311-322A99428A9E}" sibTransId="{B09E0428-3602-4751-88FB-704BFCDDD036}"/>
    <dgm:cxn modelId="{19B1BE7B-444F-4A56-8304-FFB6B27DE55F}" type="presOf" srcId="{688994CB-312F-4E51-AFD0-1B599D4294EF}" destId="{0C798958-293C-4CE2-80EF-40A6639C8082}" srcOrd="0" destOrd="2" presId="urn:microsoft.com/office/officeart/2005/8/layout/list1"/>
    <dgm:cxn modelId="{3778D28D-D08D-417F-AE4F-C4DAA88E5DD1}" type="presOf" srcId="{60BD3CE7-C23B-4691-AE68-BC38E102CDFA}" destId="{576B9E3B-AF02-4D27-BCAA-E5FF331142CC}" srcOrd="0" destOrd="1" presId="urn:microsoft.com/office/officeart/2005/8/layout/list1"/>
    <dgm:cxn modelId="{F838488E-5B5B-4BB0-8B48-116594905B62}" type="presOf" srcId="{5A4390C2-FF28-4593-8A9E-8D2328F7C284}" destId="{576B9E3B-AF02-4D27-BCAA-E5FF331142CC}" srcOrd="0" destOrd="2" presId="urn:microsoft.com/office/officeart/2005/8/layout/list1"/>
    <dgm:cxn modelId="{050B70A6-056D-424F-A64F-26E81D043C8D}" type="presOf" srcId="{37DD6D0F-B567-46DC-A5DA-E18802834506}" destId="{0C798958-293C-4CE2-80EF-40A6639C8082}" srcOrd="0" destOrd="1" presId="urn:microsoft.com/office/officeart/2005/8/layout/list1"/>
    <dgm:cxn modelId="{BEB547B1-433E-4A08-B819-619266A20E98}" srcId="{A5C0D2D7-851F-4F4F-91A2-CDF039967098}" destId="{37DD6D0F-B567-46DC-A5DA-E18802834506}" srcOrd="0" destOrd="0" parTransId="{F452002C-D4A4-4C04-A4A5-1F740B04EA43}" sibTransId="{99B862D6-7961-4510-BF0B-BD85A00E1E03}"/>
    <dgm:cxn modelId="{407BEDCA-1B31-44E0-8612-6F294044500C}" type="presOf" srcId="{88D10F85-4A82-4D1D-804A-A40075CF6613}" destId="{11F58021-6ED1-487B-8F6B-4BDC89DE9941}" srcOrd="0" destOrd="0" presId="urn:microsoft.com/office/officeart/2005/8/layout/list1"/>
    <dgm:cxn modelId="{A53DADCD-33DC-4A7A-9053-8EB59F219DD8}" type="presOf" srcId="{2C9899B8-93EE-460C-B4FA-940FE2986092}" destId="{58F0A102-B49D-44C8-A675-6CC18243C48D}" srcOrd="0" destOrd="0" presId="urn:microsoft.com/office/officeart/2005/8/layout/list1"/>
    <dgm:cxn modelId="{FDB410CF-FEE8-4FFF-9883-3E1C96A49EA7}" type="presOf" srcId="{A5C0D2D7-851F-4F4F-91A2-CDF039967098}" destId="{0C798958-293C-4CE2-80EF-40A6639C8082}" srcOrd="0" destOrd="0" presId="urn:microsoft.com/office/officeart/2005/8/layout/list1"/>
    <dgm:cxn modelId="{474800DE-83C8-483F-8692-9BF21AD83661}" type="presOf" srcId="{DEBF49F1-705E-4E47-AAF7-59B5DD5072B7}" destId="{62AA032C-E2BF-4117-93E1-CB9208BD759D}" srcOrd="1" destOrd="0" presId="urn:microsoft.com/office/officeart/2005/8/layout/list1"/>
    <dgm:cxn modelId="{2C6F78E7-564C-440B-93CF-9F2D1F706C9A}" srcId="{88D10F85-4A82-4D1D-804A-A40075CF6613}" destId="{DEBF49F1-705E-4E47-AAF7-59B5DD5072B7}" srcOrd="1" destOrd="0" parTransId="{03162B9E-F0B1-4A44-A081-9A0486362A3C}" sibTransId="{ADFE57B9-F0D2-4477-9DE1-FDCF140C94A4}"/>
    <dgm:cxn modelId="{E11FA2F2-2538-4794-88B4-C9CF20447C8F}" srcId="{2C9899B8-93EE-460C-B4FA-940FE2986092}" destId="{C8D4BD67-8491-46EE-8DEA-EA205B2FB998}" srcOrd="0" destOrd="0" parTransId="{7CC0C96A-6930-41E0-906F-D9F1C4227633}" sibTransId="{8124E7F0-BC9F-4F92-979C-BD69B0E2A9FC}"/>
    <dgm:cxn modelId="{B34B17F4-118F-4C9F-8BA7-C414F6D1FAF0}" type="presOf" srcId="{2C9899B8-93EE-460C-B4FA-940FE2986092}" destId="{08527367-45DC-4AFE-BDDB-6CF3C10A601C}" srcOrd="1" destOrd="0" presId="urn:microsoft.com/office/officeart/2005/8/layout/list1"/>
    <dgm:cxn modelId="{6336221C-3B2E-4824-B087-ABAFA22EEC1F}" type="presParOf" srcId="{11F58021-6ED1-487B-8F6B-4BDC89DE9941}" destId="{D2C447EB-49B2-48F8-B345-16FB531C5FDA}" srcOrd="0" destOrd="0" presId="urn:microsoft.com/office/officeart/2005/8/layout/list1"/>
    <dgm:cxn modelId="{EFC2314F-B4AF-451C-B67F-73FEAF9C4F25}" type="presParOf" srcId="{D2C447EB-49B2-48F8-B345-16FB531C5FDA}" destId="{58F0A102-B49D-44C8-A675-6CC18243C48D}" srcOrd="0" destOrd="0" presId="urn:microsoft.com/office/officeart/2005/8/layout/list1"/>
    <dgm:cxn modelId="{F395CAD2-80BC-4939-80C1-2EB57EF6C317}" type="presParOf" srcId="{D2C447EB-49B2-48F8-B345-16FB531C5FDA}" destId="{08527367-45DC-4AFE-BDDB-6CF3C10A601C}" srcOrd="1" destOrd="0" presId="urn:microsoft.com/office/officeart/2005/8/layout/list1"/>
    <dgm:cxn modelId="{EF08EFB4-E61D-4284-9FEF-ECC6CCF21ABD}" type="presParOf" srcId="{11F58021-6ED1-487B-8F6B-4BDC89DE9941}" destId="{C4E8B5C7-FE37-43BD-8D56-963710F1FA00}" srcOrd="1" destOrd="0" presId="urn:microsoft.com/office/officeart/2005/8/layout/list1"/>
    <dgm:cxn modelId="{BC0FBABD-4AD3-4D79-A28E-87CEFEC3394D}" type="presParOf" srcId="{11F58021-6ED1-487B-8F6B-4BDC89DE9941}" destId="{576B9E3B-AF02-4D27-BCAA-E5FF331142CC}" srcOrd="2" destOrd="0" presId="urn:microsoft.com/office/officeart/2005/8/layout/list1"/>
    <dgm:cxn modelId="{F54A7DCE-D5BC-404A-A83B-6B7736FAFE90}" type="presParOf" srcId="{11F58021-6ED1-487B-8F6B-4BDC89DE9941}" destId="{0EB70475-7F1E-4D40-A531-7ABCEA3A72D0}" srcOrd="3" destOrd="0" presId="urn:microsoft.com/office/officeart/2005/8/layout/list1"/>
    <dgm:cxn modelId="{BAF48BF1-A1C3-484C-9B1A-A58F1DD5C96C}" type="presParOf" srcId="{11F58021-6ED1-487B-8F6B-4BDC89DE9941}" destId="{B4BA10F8-447D-410B-B2B5-81EC23A309E7}" srcOrd="4" destOrd="0" presId="urn:microsoft.com/office/officeart/2005/8/layout/list1"/>
    <dgm:cxn modelId="{FBE9B289-DD8C-4960-9596-532DCCC21302}" type="presParOf" srcId="{B4BA10F8-447D-410B-B2B5-81EC23A309E7}" destId="{4DCA5EFD-61E0-42BD-833F-5F4F85FBCA84}" srcOrd="0" destOrd="0" presId="urn:microsoft.com/office/officeart/2005/8/layout/list1"/>
    <dgm:cxn modelId="{88B75C9D-A720-4A3D-8AEF-51E32242CCF2}" type="presParOf" srcId="{B4BA10F8-447D-410B-B2B5-81EC23A309E7}" destId="{62AA032C-E2BF-4117-93E1-CB9208BD759D}" srcOrd="1" destOrd="0" presId="urn:microsoft.com/office/officeart/2005/8/layout/list1"/>
    <dgm:cxn modelId="{069071A1-363C-4CA4-AA60-67F219B43E38}" type="presParOf" srcId="{11F58021-6ED1-487B-8F6B-4BDC89DE9941}" destId="{5AABD85D-F298-4F9A-8CF7-14A979F62635}" srcOrd="5" destOrd="0" presId="urn:microsoft.com/office/officeart/2005/8/layout/list1"/>
    <dgm:cxn modelId="{07A58952-7D7C-4933-84FD-B6DB4C461004}" type="presParOf" srcId="{11F58021-6ED1-487B-8F6B-4BDC89DE9941}" destId="{0C798958-293C-4CE2-80EF-40A6639C808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A6F409-5D33-4CE3-BE6C-DCACF2E4FC29}" type="doc">
      <dgm:prSet loTypeId="urn:microsoft.com/office/officeart/2005/8/layout/vList5" loCatId="list" qsTypeId="urn:microsoft.com/office/officeart/2005/8/quickstyle/simple4" qsCatId="simple" csTypeId="urn:microsoft.com/office/officeart/2005/8/colors/accent3_2" csCatId="accent3"/>
      <dgm:spPr/>
      <dgm:t>
        <a:bodyPr/>
        <a:lstStyle/>
        <a:p>
          <a:endParaRPr lang="en-US"/>
        </a:p>
      </dgm:t>
    </dgm:pt>
    <dgm:pt modelId="{C6AAA020-2B7F-4B60-9210-39BB08FAE3DA}">
      <dgm:prSet/>
      <dgm:spPr/>
      <dgm:t>
        <a:bodyPr/>
        <a:lstStyle/>
        <a:p>
          <a:r>
            <a:rPr lang="en-US" b="0"/>
            <a:t>Bottleneck Identification &amp; Analysis</a:t>
          </a:r>
          <a:endParaRPr lang="en-US"/>
        </a:p>
      </dgm:t>
    </dgm:pt>
    <dgm:pt modelId="{FC0C0256-EA35-458D-8E35-780782629781}" type="parTrans" cxnId="{9E518535-9254-41A5-8A00-7151FB45E8AA}">
      <dgm:prSet/>
      <dgm:spPr/>
      <dgm:t>
        <a:bodyPr/>
        <a:lstStyle/>
        <a:p>
          <a:endParaRPr lang="en-US"/>
        </a:p>
      </dgm:t>
    </dgm:pt>
    <dgm:pt modelId="{57B565E4-8B46-4AAC-95D2-409462F089D3}" type="sibTrans" cxnId="{9E518535-9254-41A5-8A00-7151FB45E8AA}">
      <dgm:prSet/>
      <dgm:spPr/>
      <dgm:t>
        <a:bodyPr/>
        <a:lstStyle/>
        <a:p>
          <a:endParaRPr lang="en-US"/>
        </a:p>
      </dgm:t>
    </dgm:pt>
    <dgm:pt modelId="{875BD23D-6214-4FC6-BC4F-3398C8BFF9E7}">
      <dgm:prSet/>
      <dgm:spPr/>
      <dgm:t>
        <a:bodyPr/>
        <a:lstStyle/>
        <a:p>
          <a:pPr>
            <a:lnSpc>
              <a:spcPct val="100000"/>
            </a:lnSpc>
          </a:pPr>
          <a:r>
            <a:rPr lang="en-US"/>
            <a:t>Detailed reporting: Generate charts (response time vs. load, resource utilization over time), log failures, and highlight outliers.</a:t>
          </a:r>
        </a:p>
      </dgm:t>
    </dgm:pt>
    <dgm:pt modelId="{2D541676-4FB4-420D-93EB-16810FDE959B}" type="parTrans" cxnId="{C8581936-842E-44EA-B4E8-F3CF1CB27C3F}">
      <dgm:prSet/>
      <dgm:spPr/>
      <dgm:t>
        <a:bodyPr/>
        <a:lstStyle/>
        <a:p>
          <a:endParaRPr lang="en-US"/>
        </a:p>
      </dgm:t>
    </dgm:pt>
    <dgm:pt modelId="{846195B8-C051-484D-B19C-50F13E59B12E}" type="sibTrans" cxnId="{C8581936-842E-44EA-B4E8-F3CF1CB27C3F}">
      <dgm:prSet/>
      <dgm:spPr/>
      <dgm:t>
        <a:bodyPr/>
        <a:lstStyle/>
        <a:p>
          <a:endParaRPr lang="en-US"/>
        </a:p>
      </dgm:t>
    </dgm:pt>
    <dgm:pt modelId="{42EC6D96-3496-419C-BA51-0BEE7690C893}">
      <dgm:prSet/>
      <dgm:spPr/>
      <dgm:t>
        <a:bodyPr/>
        <a:lstStyle/>
        <a:p>
          <a:pPr>
            <a:lnSpc>
              <a:spcPct val="100000"/>
            </a:lnSpc>
          </a:pPr>
          <a:r>
            <a:rPr lang="en-US"/>
            <a:t>Correlation of layers: Link application logs, database slow-queries, and garbage-collection pauses directly to test phases.</a:t>
          </a:r>
        </a:p>
      </dgm:t>
    </dgm:pt>
    <dgm:pt modelId="{79864CCB-E79D-4D81-BF5A-91516895C78A}" type="parTrans" cxnId="{711D915E-5499-4032-9531-03B07907BE9B}">
      <dgm:prSet/>
      <dgm:spPr/>
      <dgm:t>
        <a:bodyPr/>
        <a:lstStyle/>
        <a:p>
          <a:endParaRPr lang="en-US"/>
        </a:p>
      </dgm:t>
    </dgm:pt>
    <dgm:pt modelId="{585DCC7C-0B2E-427C-B634-099065BC80D1}" type="sibTrans" cxnId="{711D915E-5499-4032-9531-03B07907BE9B}">
      <dgm:prSet/>
      <dgm:spPr/>
      <dgm:t>
        <a:bodyPr/>
        <a:lstStyle/>
        <a:p>
          <a:endParaRPr lang="en-US"/>
        </a:p>
      </dgm:t>
    </dgm:pt>
    <dgm:pt modelId="{56CFF31A-1C0C-47D2-AC29-799739C400F5}">
      <dgm:prSet/>
      <dgm:spPr/>
      <dgm:t>
        <a:bodyPr/>
        <a:lstStyle/>
        <a:p>
          <a:r>
            <a:rPr lang="en-US" b="0"/>
            <a:t>Reproducibility &amp; Auditability</a:t>
          </a:r>
          <a:endParaRPr lang="en-US"/>
        </a:p>
      </dgm:t>
    </dgm:pt>
    <dgm:pt modelId="{558E36F1-1BB3-4AF7-B547-EB146833F1E0}" type="parTrans" cxnId="{F8BC2440-26AA-455A-AF27-8BA268150DEE}">
      <dgm:prSet/>
      <dgm:spPr/>
      <dgm:t>
        <a:bodyPr/>
        <a:lstStyle/>
        <a:p>
          <a:endParaRPr lang="en-US"/>
        </a:p>
      </dgm:t>
    </dgm:pt>
    <dgm:pt modelId="{2B6472E0-B888-484D-AF95-2E2D85A82DEB}" type="sibTrans" cxnId="{F8BC2440-26AA-455A-AF27-8BA268150DEE}">
      <dgm:prSet/>
      <dgm:spPr/>
      <dgm:t>
        <a:bodyPr/>
        <a:lstStyle/>
        <a:p>
          <a:endParaRPr lang="en-US"/>
        </a:p>
      </dgm:t>
    </dgm:pt>
    <dgm:pt modelId="{F05EA1E5-DE23-45E4-9AB4-6FA34A75F7F0}">
      <dgm:prSet/>
      <dgm:spPr/>
      <dgm:t>
        <a:bodyPr/>
        <a:lstStyle/>
        <a:p>
          <a:pPr>
            <a:lnSpc>
              <a:spcPct val="100000"/>
            </a:lnSpc>
          </a:pPr>
          <a:r>
            <a:rPr lang="en-US"/>
            <a:t>Version-controlled scripts and configurations: </a:t>
          </a:r>
        </a:p>
      </dgm:t>
    </dgm:pt>
    <dgm:pt modelId="{B2D5B24C-B8CB-460D-B24A-53AFF2B7FBDA}" type="parTrans" cxnId="{234DDF30-00D2-4070-8842-E1FEE2669EAB}">
      <dgm:prSet/>
      <dgm:spPr/>
      <dgm:t>
        <a:bodyPr/>
        <a:lstStyle/>
        <a:p>
          <a:endParaRPr lang="en-US"/>
        </a:p>
      </dgm:t>
    </dgm:pt>
    <dgm:pt modelId="{D20A30AB-5956-4652-83A6-6F124854C446}" type="sibTrans" cxnId="{234DDF30-00D2-4070-8842-E1FEE2669EAB}">
      <dgm:prSet/>
      <dgm:spPr/>
      <dgm:t>
        <a:bodyPr/>
        <a:lstStyle/>
        <a:p>
          <a:endParaRPr lang="en-US"/>
        </a:p>
      </dgm:t>
    </dgm:pt>
    <dgm:pt modelId="{5D0C6AB6-B2E8-4BC6-B2F5-5D47C4D67A26}">
      <dgm:prSet/>
      <dgm:spPr/>
      <dgm:t>
        <a:bodyPr/>
        <a:lstStyle/>
        <a:p>
          <a:r>
            <a:rPr lang="en-US" baseline="0"/>
            <a:t>Every test run is traceable back to a specific code or config version.</a:t>
          </a:r>
          <a:endParaRPr lang="en-US"/>
        </a:p>
      </dgm:t>
    </dgm:pt>
    <dgm:pt modelId="{CFB97EC7-3D15-4877-9391-060CF8635C34}" type="parTrans" cxnId="{11B0C260-F996-44B9-9B7F-B3FD4C0897DC}">
      <dgm:prSet/>
      <dgm:spPr/>
      <dgm:t>
        <a:bodyPr/>
        <a:lstStyle/>
        <a:p>
          <a:endParaRPr lang="en-US"/>
        </a:p>
      </dgm:t>
    </dgm:pt>
    <dgm:pt modelId="{EF580F84-BA45-45C5-9898-464C07007E12}" type="sibTrans" cxnId="{11B0C260-F996-44B9-9B7F-B3FD4C0897DC}">
      <dgm:prSet/>
      <dgm:spPr/>
      <dgm:t>
        <a:bodyPr/>
        <a:lstStyle/>
        <a:p>
          <a:endParaRPr lang="en-US"/>
        </a:p>
      </dgm:t>
    </dgm:pt>
    <dgm:pt modelId="{AAB69587-9ACC-4BCA-8531-4A9363E2D5D3}">
      <dgm:prSet/>
      <dgm:spPr/>
      <dgm:t>
        <a:bodyPr/>
        <a:lstStyle/>
        <a:p>
          <a:pPr>
            <a:lnSpc>
              <a:spcPct val="100000"/>
            </a:lnSpc>
          </a:pPr>
          <a:r>
            <a:rPr lang="en-US"/>
            <a:t>Repeatable environments: </a:t>
          </a:r>
        </a:p>
      </dgm:t>
    </dgm:pt>
    <dgm:pt modelId="{0124DC11-74FA-4EE0-BC06-A45DF19F34C4}" type="parTrans" cxnId="{35A78369-D3EA-4375-96DF-A2EA8CE7B972}">
      <dgm:prSet/>
      <dgm:spPr/>
      <dgm:t>
        <a:bodyPr/>
        <a:lstStyle/>
        <a:p>
          <a:endParaRPr lang="en-US"/>
        </a:p>
      </dgm:t>
    </dgm:pt>
    <dgm:pt modelId="{015EED8A-AA28-4A57-80BC-23D9CF72C667}" type="sibTrans" cxnId="{35A78369-D3EA-4375-96DF-A2EA8CE7B972}">
      <dgm:prSet/>
      <dgm:spPr/>
      <dgm:t>
        <a:bodyPr/>
        <a:lstStyle/>
        <a:p>
          <a:endParaRPr lang="en-US"/>
        </a:p>
      </dgm:t>
    </dgm:pt>
    <dgm:pt modelId="{261255D5-9E7A-40B6-8C00-5D40929E9D13}">
      <dgm:prSet/>
      <dgm:spPr/>
      <dgm:t>
        <a:bodyPr/>
        <a:lstStyle/>
        <a:p>
          <a:r>
            <a:rPr lang="en-US" baseline="0"/>
            <a:t>Docker containers or cloud-based test agents (e.g., BlazeMeter) let you re-run tests with identical topology.</a:t>
          </a:r>
          <a:endParaRPr lang="en-US"/>
        </a:p>
      </dgm:t>
    </dgm:pt>
    <dgm:pt modelId="{76845381-D36F-444B-914B-CB25F29A06C5}" type="parTrans" cxnId="{7E725A17-7C4A-47C6-9554-4323A6361A71}">
      <dgm:prSet/>
      <dgm:spPr/>
      <dgm:t>
        <a:bodyPr/>
        <a:lstStyle/>
        <a:p>
          <a:endParaRPr lang="en-US"/>
        </a:p>
      </dgm:t>
    </dgm:pt>
    <dgm:pt modelId="{4E7BCC40-FBF3-40FE-8B0E-46F377FD910D}" type="sibTrans" cxnId="{7E725A17-7C4A-47C6-9554-4323A6361A71}">
      <dgm:prSet/>
      <dgm:spPr/>
      <dgm:t>
        <a:bodyPr/>
        <a:lstStyle/>
        <a:p>
          <a:endParaRPr lang="en-US"/>
        </a:p>
      </dgm:t>
    </dgm:pt>
    <dgm:pt modelId="{0F4FA889-5529-4049-B45C-0BFBF315717A}" type="pres">
      <dgm:prSet presAssocID="{28A6F409-5D33-4CE3-BE6C-DCACF2E4FC29}" presName="Name0" presStyleCnt="0">
        <dgm:presLayoutVars>
          <dgm:dir/>
          <dgm:animLvl val="lvl"/>
          <dgm:resizeHandles val="exact"/>
        </dgm:presLayoutVars>
      </dgm:prSet>
      <dgm:spPr/>
    </dgm:pt>
    <dgm:pt modelId="{992BCFC6-393C-4CBE-96C5-8F6FF450C090}" type="pres">
      <dgm:prSet presAssocID="{C6AAA020-2B7F-4B60-9210-39BB08FAE3DA}" presName="linNode" presStyleCnt="0"/>
      <dgm:spPr/>
    </dgm:pt>
    <dgm:pt modelId="{060AD324-3602-48B5-8F93-98B74CA82D57}" type="pres">
      <dgm:prSet presAssocID="{C6AAA020-2B7F-4B60-9210-39BB08FAE3DA}" presName="parentText" presStyleLbl="node1" presStyleIdx="0" presStyleCnt="2">
        <dgm:presLayoutVars>
          <dgm:chMax val="1"/>
          <dgm:bulletEnabled val="1"/>
        </dgm:presLayoutVars>
      </dgm:prSet>
      <dgm:spPr/>
    </dgm:pt>
    <dgm:pt modelId="{D9179B74-0C4A-4194-86B6-02BE6CF1570C}" type="pres">
      <dgm:prSet presAssocID="{C6AAA020-2B7F-4B60-9210-39BB08FAE3DA}" presName="descendantText" presStyleLbl="alignAccFollowNode1" presStyleIdx="0" presStyleCnt="2">
        <dgm:presLayoutVars>
          <dgm:bulletEnabled val="1"/>
        </dgm:presLayoutVars>
      </dgm:prSet>
      <dgm:spPr/>
    </dgm:pt>
    <dgm:pt modelId="{B324BB9D-F52B-4069-8353-4E168F0D4FA1}" type="pres">
      <dgm:prSet presAssocID="{57B565E4-8B46-4AAC-95D2-409462F089D3}" presName="sp" presStyleCnt="0"/>
      <dgm:spPr/>
    </dgm:pt>
    <dgm:pt modelId="{E5C0E816-7030-4B79-ABB2-4A6C1C3830ED}" type="pres">
      <dgm:prSet presAssocID="{56CFF31A-1C0C-47D2-AC29-799739C400F5}" presName="linNode" presStyleCnt="0"/>
      <dgm:spPr/>
    </dgm:pt>
    <dgm:pt modelId="{EEE87534-3B26-48F8-AE07-76AB9FAD4196}" type="pres">
      <dgm:prSet presAssocID="{56CFF31A-1C0C-47D2-AC29-799739C400F5}" presName="parentText" presStyleLbl="node1" presStyleIdx="1" presStyleCnt="2">
        <dgm:presLayoutVars>
          <dgm:chMax val="1"/>
          <dgm:bulletEnabled val="1"/>
        </dgm:presLayoutVars>
      </dgm:prSet>
      <dgm:spPr/>
    </dgm:pt>
    <dgm:pt modelId="{20675364-5706-492A-A319-8F31EAA08F94}" type="pres">
      <dgm:prSet presAssocID="{56CFF31A-1C0C-47D2-AC29-799739C400F5}" presName="descendantText" presStyleLbl="alignAccFollowNode1" presStyleIdx="1" presStyleCnt="2">
        <dgm:presLayoutVars>
          <dgm:bulletEnabled val="1"/>
        </dgm:presLayoutVars>
      </dgm:prSet>
      <dgm:spPr/>
    </dgm:pt>
  </dgm:ptLst>
  <dgm:cxnLst>
    <dgm:cxn modelId="{6EE06203-DEB3-4011-B4D5-510CE28354F6}" type="presOf" srcId="{261255D5-9E7A-40B6-8C00-5D40929E9D13}" destId="{20675364-5706-492A-A319-8F31EAA08F94}" srcOrd="0" destOrd="3" presId="urn:microsoft.com/office/officeart/2005/8/layout/vList5"/>
    <dgm:cxn modelId="{2FD2040E-F519-44C1-8686-184C8205C951}" type="presOf" srcId="{875BD23D-6214-4FC6-BC4F-3398C8BFF9E7}" destId="{D9179B74-0C4A-4194-86B6-02BE6CF1570C}" srcOrd="0" destOrd="0" presId="urn:microsoft.com/office/officeart/2005/8/layout/vList5"/>
    <dgm:cxn modelId="{7E725A17-7C4A-47C6-9554-4323A6361A71}" srcId="{AAB69587-9ACC-4BCA-8531-4A9363E2D5D3}" destId="{261255D5-9E7A-40B6-8C00-5D40929E9D13}" srcOrd="0" destOrd="0" parTransId="{76845381-D36F-444B-914B-CB25F29A06C5}" sibTransId="{4E7BCC40-FBF3-40FE-8B0E-46F377FD910D}"/>
    <dgm:cxn modelId="{58BD2F23-30DA-4DF5-999C-EEADC8CE1DBA}" type="presOf" srcId="{AAB69587-9ACC-4BCA-8531-4A9363E2D5D3}" destId="{20675364-5706-492A-A319-8F31EAA08F94}" srcOrd="0" destOrd="2" presId="urn:microsoft.com/office/officeart/2005/8/layout/vList5"/>
    <dgm:cxn modelId="{113A6F29-6947-4277-956D-068A843EEE7E}" type="presOf" srcId="{F05EA1E5-DE23-45E4-9AB4-6FA34A75F7F0}" destId="{20675364-5706-492A-A319-8F31EAA08F94}" srcOrd="0" destOrd="0" presId="urn:microsoft.com/office/officeart/2005/8/layout/vList5"/>
    <dgm:cxn modelId="{234DDF30-00D2-4070-8842-E1FEE2669EAB}" srcId="{56CFF31A-1C0C-47D2-AC29-799739C400F5}" destId="{F05EA1E5-DE23-45E4-9AB4-6FA34A75F7F0}" srcOrd="0" destOrd="0" parTransId="{B2D5B24C-B8CB-460D-B24A-53AFF2B7FBDA}" sibTransId="{D20A30AB-5956-4652-83A6-6F124854C446}"/>
    <dgm:cxn modelId="{9E518535-9254-41A5-8A00-7151FB45E8AA}" srcId="{28A6F409-5D33-4CE3-BE6C-DCACF2E4FC29}" destId="{C6AAA020-2B7F-4B60-9210-39BB08FAE3DA}" srcOrd="0" destOrd="0" parTransId="{FC0C0256-EA35-458D-8E35-780782629781}" sibTransId="{57B565E4-8B46-4AAC-95D2-409462F089D3}"/>
    <dgm:cxn modelId="{C8581936-842E-44EA-B4E8-F3CF1CB27C3F}" srcId="{C6AAA020-2B7F-4B60-9210-39BB08FAE3DA}" destId="{875BD23D-6214-4FC6-BC4F-3398C8BFF9E7}" srcOrd="0" destOrd="0" parTransId="{2D541676-4FB4-420D-93EB-16810FDE959B}" sibTransId="{846195B8-C051-484D-B19C-50F13E59B12E}"/>
    <dgm:cxn modelId="{F8BC2440-26AA-455A-AF27-8BA268150DEE}" srcId="{28A6F409-5D33-4CE3-BE6C-DCACF2E4FC29}" destId="{56CFF31A-1C0C-47D2-AC29-799739C400F5}" srcOrd="1" destOrd="0" parTransId="{558E36F1-1BB3-4AF7-B547-EB146833F1E0}" sibTransId="{2B6472E0-B888-484D-AF95-2E2D85A82DEB}"/>
    <dgm:cxn modelId="{711D915E-5499-4032-9531-03B07907BE9B}" srcId="{C6AAA020-2B7F-4B60-9210-39BB08FAE3DA}" destId="{42EC6D96-3496-419C-BA51-0BEE7690C893}" srcOrd="1" destOrd="0" parTransId="{79864CCB-E79D-4D81-BF5A-91516895C78A}" sibTransId="{585DCC7C-0B2E-427C-B634-099065BC80D1}"/>
    <dgm:cxn modelId="{11B0C260-F996-44B9-9B7F-B3FD4C0897DC}" srcId="{F05EA1E5-DE23-45E4-9AB4-6FA34A75F7F0}" destId="{5D0C6AB6-B2E8-4BC6-B2F5-5D47C4D67A26}" srcOrd="0" destOrd="0" parTransId="{CFB97EC7-3D15-4877-9391-060CF8635C34}" sibTransId="{EF580F84-BA45-45C5-9898-464C07007E12}"/>
    <dgm:cxn modelId="{50C87563-FA2D-4A0D-92CC-E9A1460FEEA3}" type="presOf" srcId="{28A6F409-5D33-4CE3-BE6C-DCACF2E4FC29}" destId="{0F4FA889-5529-4049-B45C-0BFBF315717A}" srcOrd="0" destOrd="0" presId="urn:microsoft.com/office/officeart/2005/8/layout/vList5"/>
    <dgm:cxn modelId="{35A78369-D3EA-4375-96DF-A2EA8CE7B972}" srcId="{56CFF31A-1C0C-47D2-AC29-799739C400F5}" destId="{AAB69587-9ACC-4BCA-8531-4A9363E2D5D3}" srcOrd="1" destOrd="0" parTransId="{0124DC11-74FA-4EE0-BC06-A45DF19F34C4}" sibTransId="{015EED8A-AA28-4A57-80BC-23D9CF72C667}"/>
    <dgm:cxn modelId="{C919E957-9B44-4A6E-B38E-D29FDF35C7C4}" type="presOf" srcId="{C6AAA020-2B7F-4B60-9210-39BB08FAE3DA}" destId="{060AD324-3602-48B5-8F93-98B74CA82D57}" srcOrd="0" destOrd="0" presId="urn:microsoft.com/office/officeart/2005/8/layout/vList5"/>
    <dgm:cxn modelId="{4B6064A0-6B69-42A3-BFB8-AE4DACD54F12}" type="presOf" srcId="{56CFF31A-1C0C-47D2-AC29-799739C400F5}" destId="{EEE87534-3B26-48F8-AE07-76AB9FAD4196}" srcOrd="0" destOrd="0" presId="urn:microsoft.com/office/officeart/2005/8/layout/vList5"/>
    <dgm:cxn modelId="{D6D3AFBF-6EAB-4278-85A2-47FEC0A64668}" type="presOf" srcId="{42EC6D96-3496-419C-BA51-0BEE7690C893}" destId="{D9179B74-0C4A-4194-86B6-02BE6CF1570C}" srcOrd="0" destOrd="1" presId="urn:microsoft.com/office/officeart/2005/8/layout/vList5"/>
    <dgm:cxn modelId="{5868F2CB-DF1B-4CE7-A96A-903137ADD3A3}" type="presOf" srcId="{5D0C6AB6-B2E8-4BC6-B2F5-5D47C4D67A26}" destId="{20675364-5706-492A-A319-8F31EAA08F94}" srcOrd="0" destOrd="1" presId="urn:microsoft.com/office/officeart/2005/8/layout/vList5"/>
    <dgm:cxn modelId="{24BBF796-870E-4FF1-B00B-43656BBC5DE7}" type="presParOf" srcId="{0F4FA889-5529-4049-B45C-0BFBF315717A}" destId="{992BCFC6-393C-4CBE-96C5-8F6FF450C090}" srcOrd="0" destOrd="0" presId="urn:microsoft.com/office/officeart/2005/8/layout/vList5"/>
    <dgm:cxn modelId="{8C8295EC-88AC-4D9A-BA19-E5E330C3C0C7}" type="presParOf" srcId="{992BCFC6-393C-4CBE-96C5-8F6FF450C090}" destId="{060AD324-3602-48B5-8F93-98B74CA82D57}" srcOrd="0" destOrd="0" presId="urn:microsoft.com/office/officeart/2005/8/layout/vList5"/>
    <dgm:cxn modelId="{61112ECD-BEC7-42B2-9B2B-573523B53ADA}" type="presParOf" srcId="{992BCFC6-393C-4CBE-96C5-8F6FF450C090}" destId="{D9179B74-0C4A-4194-86B6-02BE6CF1570C}" srcOrd="1" destOrd="0" presId="urn:microsoft.com/office/officeart/2005/8/layout/vList5"/>
    <dgm:cxn modelId="{7CBF1361-66F0-4F4F-A1E1-DAE690CFCFFA}" type="presParOf" srcId="{0F4FA889-5529-4049-B45C-0BFBF315717A}" destId="{B324BB9D-F52B-4069-8353-4E168F0D4FA1}" srcOrd="1" destOrd="0" presId="urn:microsoft.com/office/officeart/2005/8/layout/vList5"/>
    <dgm:cxn modelId="{9E23C7D9-B207-44DA-B374-96181A011FE1}" type="presParOf" srcId="{0F4FA889-5529-4049-B45C-0BFBF315717A}" destId="{E5C0E816-7030-4B79-ABB2-4A6C1C3830ED}" srcOrd="2" destOrd="0" presId="urn:microsoft.com/office/officeart/2005/8/layout/vList5"/>
    <dgm:cxn modelId="{4FB2DEAB-563D-4C66-8247-0F3F45F7873E}" type="presParOf" srcId="{E5C0E816-7030-4B79-ABB2-4A6C1C3830ED}" destId="{EEE87534-3B26-48F8-AE07-76AB9FAD4196}" srcOrd="0" destOrd="0" presId="urn:microsoft.com/office/officeart/2005/8/layout/vList5"/>
    <dgm:cxn modelId="{064C7C25-41AC-4C87-AD98-99934AF29C1C}" type="presParOf" srcId="{E5C0E816-7030-4B79-ABB2-4A6C1C3830ED}" destId="{20675364-5706-492A-A319-8F31EAA08F9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15EBC9-1BB5-4FC8-BEAD-4D3A8E962A4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329AD63-E610-4379-8E18-105E0733CE18}">
      <dgm:prSet/>
      <dgm:spPr/>
      <dgm:t>
        <a:bodyPr/>
        <a:lstStyle/>
        <a:p>
          <a:r>
            <a:rPr lang="en-US" b="0"/>
            <a:t>Cost and Risk Reduction</a:t>
          </a:r>
          <a:endParaRPr lang="en-US"/>
        </a:p>
      </dgm:t>
    </dgm:pt>
    <dgm:pt modelId="{CD13E2BA-5720-4257-BB07-803D62882C30}" type="parTrans" cxnId="{A415E8A7-EB50-47F8-BAB3-12093769D5D3}">
      <dgm:prSet/>
      <dgm:spPr/>
      <dgm:t>
        <a:bodyPr/>
        <a:lstStyle/>
        <a:p>
          <a:endParaRPr lang="en-US"/>
        </a:p>
      </dgm:t>
    </dgm:pt>
    <dgm:pt modelId="{84B4C8A5-B143-4CEE-A2EF-6555202E0EC0}" type="sibTrans" cxnId="{A415E8A7-EB50-47F8-BAB3-12093769D5D3}">
      <dgm:prSet/>
      <dgm:spPr/>
      <dgm:t>
        <a:bodyPr/>
        <a:lstStyle/>
        <a:p>
          <a:endParaRPr lang="en-US"/>
        </a:p>
      </dgm:t>
    </dgm:pt>
    <dgm:pt modelId="{6C45A0A7-70F7-49D4-A692-EEE83EC8E1C0}">
      <dgm:prSet/>
      <dgm:spPr/>
      <dgm:t>
        <a:bodyPr/>
        <a:lstStyle/>
        <a:p>
          <a:r>
            <a:rPr lang="en-US"/>
            <a:t>Prevent outages: </a:t>
          </a:r>
        </a:p>
      </dgm:t>
    </dgm:pt>
    <dgm:pt modelId="{D2BA0EB1-94DE-4E9B-8D2F-D2D4E24A8C72}" type="parTrans" cxnId="{3C8C694B-F0E2-4371-B1AD-B4041B254A0D}">
      <dgm:prSet/>
      <dgm:spPr/>
      <dgm:t>
        <a:bodyPr/>
        <a:lstStyle/>
        <a:p>
          <a:endParaRPr lang="en-US"/>
        </a:p>
      </dgm:t>
    </dgm:pt>
    <dgm:pt modelId="{E032BFA4-7CE5-4EA4-B624-12600660BCBC}" type="sibTrans" cxnId="{3C8C694B-F0E2-4371-B1AD-B4041B254A0D}">
      <dgm:prSet/>
      <dgm:spPr/>
      <dgm:t>
        <a:bodyPr/>
        <a:lstStyle/>
        <a:p>
          <a:endParaRPr lang="en-US"/>
        </a:p>
      </dgm:t>
    </dgm:pt>
    <dgm:pt modelId="{4F7EDA5A-D9D9-44AB-976B-7CB871AB626A}">
      <dgm:prSet/>
      <dgm:spPr/>
      <dgm:t>
        <a:bodyPr/>
        <a:lstStyle/>
        <a:p>
          <a:r>
            <a:rPr lang="en-US" baseline="0"/>
            <a:t>Identifying capacity limits ahead of time avoids unpleasant surprises when real traffic spikes occur.</a:t>
          </a:r>
          <a:endParaRPr lang="en-US"/>
        </a:p>
      </dgm:t>
    </dgm:pt>
    <dgm:pt modelId="{3DE588CE-3B9D-4CFA-B74D-58953AEFF51A}" type="parTrans" cxnId="{E485695B-7974-4864-A4B5-BA32FCCC24D5}">
      <dgm:prSet/>
      <dgm:spPr/>
      <dgm:t>
        <a:bodyPr/>
        <a:lstStyle/>
        <a:p>
          <a:endParaRPr lang="en-US"/>
        </a:p>
      </dgm:t>
    </dgm:pt>
    <dgm:pt modelId="{8F068603-798E-4F05-8109-7F5F28C2108C}" type="sibTrans" cxnId="{E485695B-7974-4864-A4B5-BA32FCCC24D5}">
      <dgm:prSet/>
      <dgm:spPr/>
      <dgm:t>
        <a:bodyPr/>
        <a:lstStyle/>
        <a:p>
          <a:endParaRPr lang="en-US"/>
        </a:p>
      </dgm:t>
    </dgm:pt>
    <dgm:pt modelId="{2EBE4DBB-C0FF-430E-AC4F-0A8B4362241D}">
      <dgm:prSet/>
      <dgm:spPr/>
      <dgm:t>
        <a:bodyPr/>
        <a:lstStyle/>
        <a:p>
          <a:r>
            <a:rPr lang="en-US"/>
            <a:t>Optimize resource usage: </a:t>
          </a:r>
        </a:p>
      </dgm:t>
    </dgm:pt>
    <dgm:pt modelId="{55790D64-C094-4599-9EDD-22480A240988}" type="parTrans" cxnId="{7929B481-2DCF-4309-8561-F72313A45B29}">
      <dgm:prSet/>
      <dgm:spPr/>
      <dgm:t>
        <a:bodyPr/>
        <a:lstStyle/>
        <a:p>
          <a:endParaRPr lang="en-US"/>
        </a:p>
      </dgm:t>
    </dgm:pt>
    <dgm:pt modelId="{42F43A87-F24F-4100-B1F5-A9100FB53D9F}" type="sibTrans" cxnId="{7929B481-2DCF-4309-8561-F72313A45B29}">
      <dgm:prSet/>
      <dgm:spPr/>
      <dgm:t>
        <a:bodyPr/>
        <a:lstStyle/>
        <a:p>
          <a:endParaRPr lang="en-US"/>
        </a:p>
      </dgm:t>
    </dgm:pt>
    <dgm:pt modelId="{A3A73D97-952E-44B3-8E7C-D56EA6C58342}">
      <dgm:prSet/>
      <dgm:spPr/>
      <dgm:t>
        <a:bodyPr/>
        <a:lstStyle/>
        <a:p>
          <a:r>
            <a:rPr lang="en-US" baseline="0"/>
            <a:t>Right-size infrastructure by knowing precisely how many nodes or CPU cores you need under peak load.</a:t>
          </a:r>
          <a:endParaRPr lang="en-US"/>
        </a:p>
      </dgm:t>
    </dgm:pt>
    <dgm:pt modelId="{2E64A4E4-91A1-4D62-9367-64AB151AE753}" type="parTrans" cxnId="{6B3285DA-BC39-4798-971C-43BE6BD72E30}">
      <dgm:prSet/>
      <dgm:spPr/>
      <dgm:t>
        <a:bodyPr/>
        <a:lstStyle/>
        <a:p>
          <a:endParaRPr lang="en-US"/>
        </a:p>
      </dgm:t>
    </dgm:pt>
    <dgm:pt modelId="{B1EB1A78-1483-4461-A827-CF6965812C48}" type="sibTrans" cxnId="{6B3285DA-BC39-4798-971C-43BE6BD72E30}">
      <dgm:prSet/>
      <dgm:spPr/>
      <dgm:t>
        <a:bodyPr/>
        <a:lstStyle/>
        <a:p>
          <a:endParaRPr lang="en-US"/>
        </a:p>
      </dgm:t>
    </dgm:pt>
    <dgm:pt modelId="{D08B2450-9ED6-4F05-8EDE-398CFBA84097}">
      <dgm:prSet/>
      <dgm:spPr/>
      <dgm:t>
        <a:bodyPr/>
        <a:lstStyle/>
        <a:p>
          <a:r>
            <a:rPr lang="en-US" b="0"/>
            <a:t>Standardization &amp; Best Practices</a:t>
          </a:r>
          <a:endParaRPr lang="en-US"/>
        </a:p>
      </dgm:t>
    </dgm:pt>
    <dgm:pt modelId="{AEDE098F-CF49-4A29-BFD8-AB80BDA0DBA5}" type="parTrans" cxnId="{7C06A2AE-4E3C-405E-B0D5-41904EF6A2EA}">
      <dgm:prSet/>
      <dgm:spPr/>
      <dgm:t>
        <a:bodyPr/>
        <a:lstStyle/>
        <a:p>
          <a:endParaRPr lang="en-US"/>
        </a:p>
      </dgm:t>
    </dgm:pt>
    <dgm:pt modelId="{2E955E27-1FCB-4071-A238-957437793B91}" type="sibTrans" cxnId="{7C06A2AE-4E3C-405E-B0D5-41904EF6A2EA}">
      <dgm:prSet/>
      <dgm:spPr/>
      <dgm:t>
        <a:bodyPr/>
        <a:lstStyle/>
        <a:p>
          <a:endParaRPr lang="en-US"/>
        </a:p>
      </dgm:t>
    </dgm:pt>
    <dgm:pt modelId="{6E304865-43C5-4296-8811-194EA423DABB}">
      <dgm:prSet/>
      <dgm:spPr/>
      <dgm:t>
        <a:bodyPr/>
        <a:lstStyle/>
        <a:p>
          <a:r>
            <a:rPr lang="en-US"/>
            <a:t>Community-driven plugins and extensions: </a:t>
          </a:r>
        </a:p>
      </dgm:t>
    </dgm:pt>
    <dgm:pt modelId="{745F3752-16B3-4219-8832-21EB7A3131C0}" type="parTrans" cxnId="{C4B7E35A-F013-456F-AB4E-FBB75E43F51D}">
      <dgm:prSet/>
      <dgm:spPr/>
      <dgm:t>
        <a:bodyPr/>
        <a:lstStyle/>
        <a:p>
          <a:endParaRPr lang="en-US"/>
        </a:p>
      </dgm:t>
    </dgm:pt>
    <dgm:pt modelId="{2F501BF8-47D3-47AD-BCDB-44758BEEAE2A}" type="sibTrans" cxnId="{C4B7E35A-F013-456F-AB4E-FBB75E43F51D}">
      <dgm:prSet/>
      <dgm:spPr/>
      <dgm:t>
        <a:bodyPr/>
        <a:lstStyle/>
        <a:p>
          <a:endParaRPr lang="en-US"/>
        </a:p>
      </dgm:t>
    </dgm:pt>
    <dgm:pt modelId="{5EC64FC4-B8D8-4921-9FB8-DB2CC73AA70B}">
      <dgm:prSet/>
      <dgm:spPr/>
      <dgm:t>
        <a:bodyPr/>
        <a:lstStyle/>
        <a:p>
          <a:r>
            <a:rPr lang="en-US" baseline="0"/>
            <a:t>Extend core capabilities (e.g., JMeter plugins for WebSockets, JMS, database connection pooling).</a:t>
          </a:r>
          <a:endParaRPr lang="en-US"/>
        </a:p>
      </dgm:t>
    </dgm:pt>
    <dgm:pt modelId="{DEBBF805-255E-4477-8E49-6E7A8E1D8C37}" type="parTrans" cxnId="{58317AF4-7980-4BBA-909B-3015FAA7608E}">
      <dgm:prSet/>
      <dgm:spPr/>
      <dgm:t>
        <a:bodyPr/>
        <a:lstStyle/>
        <a:p>
          <a:endParaRPr lang="en-US"/>
        </a:p>
      </dgm:t>
    </dgm:pt>
    <dgm:pt modelId="{9BBE45D1-54E9-4711-B92B-378533BFD529}" type="sibTrans" cxnId="{58317AF4-7980-4BBA-909B-3015FAA7608E}">
      <dgm:prSet/>
      <dgm:spPr/>
      <dgm:t>
        <a:bodyPr/>
        <a:lstStyle/>
        <a:p>
          <a:endParaRPr lang="en-US"/>
        </a:p>
      </dgm:t>
    </dgm:pt>
    <dgm:pt modelId="{45EF8F51-A0C5-455B-9B1E-7E0ADA8CDBDF}">
      <dgm:prSet/>
      <dgm:spPr/>
      <dgm:t>
        <a:bodyPr/>
        <a:lstStyle/>
        <a:p>
          <a:r>
            <a:rPr lang="en-US"/>
            <a:t>Built-in assertions and thresholds: </a:t>
          </a:r>
        </a:p>
      </dgm:t>
    </dgm:pt>
    <dgm:pt modelId="{37581087-4D8F-44EE-83F3-8F7CD6B5AA92}" type="parTrans" cxnId="{24EC3B7E-F47B-46F6-89B9-A8199D830A51}">
      <dgm:prSet/>
      <dgm:spPr/>
      <dgm:t>
        <a:bodyPr/>
        <a:lstStyle/>
        <a:p>
          <a:endParaRPr lang="en-US"/>
        </a:p>
      </dgm:t>
    </dgm:pt>
    <dgm:pt modelId="{DD021FBE-8629-490E-810D-668E7E7CCCB9}" type="sibTrans" cxnId="{24EC3B7E-F47B-46F6-89B9-A8199D830A51}">
      <dgm:prSet/>
      <dgm:spPr/>
      <dgm:t>
        <a:bodyPr/>
        <a:lstStyle/>
        <a:p>
          <a:endParaRPr lang="en-US"/>
        </a:p>
      </dgm:t>
    </dgm:pt>
    <dgm:pt modelId="{289AEEEC-6221-419D-A810-6C9248A11D77}">
      <dgm:prSet/>
      <dgm:spPr/>
      <dgm:t>
        <a:bodyPr/>
        <a:lstStyle/>
        <a:p>
          <a:r>
            <a:rPr lang="en-US" baseline="0"/>
            <a:t>Fail builds or alert teams automatically if SLAs (e.g., P95 &lt; 500 ms) aren’t met.</a:t>
          </a:r>
          <a:endParaRPr lang="en-US"/>
        </a:p>
      </dgm:t>
    </dgm:pt>
    <dgm:pt modelId="{1C0F9046-3D23-49ED-BB55-ECF923D6EAF9}" type="parTrans" cxnId="{346ABD03-E992-4AD4-A9E4-AEFC3E47D5E2}">
      <dgm:prSet/>
      <dgm:spPr/>
      <dgm:t>
        <a:bodyPr/>
        <a:lstStyle/>
        <a:p>
          <a:endParaRPr lang="en-US"/>
        </a:p>
      </dgm:t>
    </dgm:pt>
    <dgm:pt modelId="{DD389DE6-2124-4B6B-885B-273A65F4F39B}" type="sibTrans" cxnId="{346ABD03-E992-4AD4-A9E4-AEFC3E47D5E2}">
      <dgm:prSet/>
      <dgm:spPr/>
      <dgm:t>
        <a:bodyPr/>
        <a:lstStyle/>
        <a:p>
          <a:endParaRPr lang="en-US"/>
        </a:p>
      </dgm:t>
    </dgm:pt>
    <dgm:pt modelId="{38DF21F0-9BEC-468E-8CC7-B9B86D08515F}" type="pres">
      <dgm:prSet presAssocID="{9015EBC9-1BB5-4FC8-BEAD-4D3A8E962A43}" presName="linear" presStyleCnt="0">
        <dgm:presLayoutVars>
          <dgm:dir/>
          <dgm:animLvl val="lvl"/>
          <dgm:resizeHandles val="exact"/>
        </dgm:presLayoutVars>
      </dgm:prSet>
      <dgm:spPr/>
    </dgm:pt>
    <dgm:pt modelId="{7245B4EF-E71E-4284-9BF0-2F1A474A5E5F}" type="pres">
      <dgm:prSet presAssocID="{9329AD63-E610-4379-8E18-105E0733CE18}" presName="parentLin" presStyleCnt="0"/>
      <dgm:spPr/>
    </dgm:pt>
    <dgm:pt modelId="{5C875705-4470-4EEE-9F6E-76778151B25B}" type="pres">
      <dgm:prSet presAssocID="{9329AD63-E610-4379-8E18-105E0733CE18}" presName="parentLeftMargin" presStyleLbl="node1" presStyleIdx="0" presStyleCnt="2"/>
      <dgm:spPr/>
    </dgm:pt>
    <dgm:pt modelId="{D5A619C4-2610-473D-8FDF-39B059C249DD}" type="pres">
      <dgm:prSet presAssocID="{9329AD63-E610-4379-8E18-105E0733CE18}" presName="parentText" presStyleLbl="node1" presStyleIdx="0" presStyleCnt="2">
        <dgm:presLayoutVars>
          <dgm:chMax val="0"/>
          <dgm:bulletEnabled val="1"/>
        </dgm:presLayoutVars>
      </dgm:prSet>
      <dgm:spPr/>
    </dgm:pt>
    <dgm:pt modelId="{ED092EA0-22E4-4148-92ED-64FB127E4613}" type="pres">
      <dgm:prSet presAssocID="{9329AD63-E610-4379-8E18-105E0733CE18}" presName="negativeSpace" presStyleCnt="0"/>
      <dgm:spPr/>
    </dgm:pt>
    <dgm:pt modelId="{5E015313-3F47-4FDF-B6F1-9D5A5CD3F005}" type="pres">
      <dgm:prSet presAssocID="{9329AD63-E610-4379-8E18-105E0733CE18}" presName="childText" presStyleLbl="conFgAcc1" presStyleIdx="0" presStyleCnt="2">
        <dgm:presLayoutVars>
          <dgm:bulletEnabled val="1"/>
        </dgm:presLayoutVars>
      </dgm:prSet>
      <dgm:spPr/>
    </dgm:pt>
    <dgm:pt modelId="{81A338C8-D282-4630-AE68-E887B5474096}" type="pres">
      <dgm:prSet presAssocID="{84B4C8A5-B143-4CEE-A2EF-6555202E0EC0}" presName="spaceBetweenRectangles" presStyleCnt="0"/>
      <dgm:spPr/>
    </dgm:pt>
    <dgm:pt modelId="{9893DCF4-3ABD-4BE7-9938-098E54FDE8B4}" type="pres">
      <dgm:prSet presAssocID="{D08B2450-9ED6-4F05-8EDE-398CFBA84097}" presName="parentLin" presStyleCnt="0"/>
      <dgm:spPr/>
    </dgm:pt>
    <dgm:pt modelId="{0304AAEC-4217-41F5-AE25-722E55C5495A}" type="pres">
      <dgm:prSet presAssocID="{D08B2450-9ED6-4F05-8EDE-398CFBA84097}" presName="parentLeftMargin" presStyleLbl="node1" presStyleIdx="0" presStyleCnt="2"/>
      <dgm:spPr/>
    </dgm:pt>
    <dgm:pt modelId="{3E6FFF16-E39D-40AD-A82A-CEF2022D95A5}" type="pres">
      <dgm:prSet presAssocID="{D08B2450-9ED6-4F05-8EDE-398CFBA84097}" presName="parentText" presStyleLbl="node1" presStyleIdx="1" presStyleCnt="2">
        <dgm:presLayoutVars>
          <dgm:chMax val="0"/>
          <dgm:bulletEnabled val="1"/>
        </dgm:presLayoutVars>
      </dgm:prSet>
      <dgm:spPr/>
    </dgm:pt>
    <dgm:pt modelId="{4A3863EF-8E79-497C-9891-BB8444F70141}" type="pres">
      <dgm:prSet presAssocID="{D08B2450-9ED6-4F05-8EDE-398CFBA84097}" presName="negativeSpace" presStyleCnt="0"/>
      <dgm:spPr/>
    </dgm:pt>
    <dgm:pt modelId="{64D3301C-17B6-4A6D-B1DE-73E9ABCA0CC3}" type="pres">
      <dgm:prSet presAssocID="{D08B2450-9ED6-4F05-8EDE-398CFBA84097}" presName="childText" presStyleLbl="conFgAcc1" presStyleIdx="1" presStyleCnt="2">
        <dgm:presLayoutVars>
          <dgm:bulletEnabled val="1"/>
        </dgm:presLayoutVars>
      </dgm:prSet>
      <dgm:spPr/>
    </dgm:pt>
  </dgm:ptLst>
  <dgm:cxnLst>
    <dgm:cxn modelId="{D6D8A803-B0BB-4B1B-AB34-EDFE4404903D}" type="presOf" srcId="{5EC64FC4-B8D8-4921-9FB8-DB2CC73AA70B}" destId="{64D3301C-17B6-4A6D-B1DE-73E9ABCA0CC3}" srcOrd="0" destOrd="1" presId="urn:microsoft.com/office/officeart/2005/8/layout/list1"/>
    <dgm:cxn modelId="{346ABD03-E992-4AD4-A9E4-AEFC3E47D5E2}" srcId="{45EF8F51-A0C5-455B-9B1E-7E0ADA8CDBDF}" destId="{289AEEEC-6221-419D-A810-6C9248A11D77}" srcOrd="0" destOrd="0" parTransId="{1C0F9046-3D23-49ED-BB55-ECF923D6EAF9}" sibTransId="{DD389DE6-2124-4B6B-885B-273A65F4F39B}"/>
    <dgm:cxn modelId="{3EF73904-A961-4654-BDEA-3BEEBE2DC94D}" type="presOf" srcId="{289AEEEC-6221-419D-A810-6C9248A11D77}" destId="{64D3301C-17B6-4A6D-B1DE-73E9ABCA0CC3}" srcOrd="0" destOrd="3" presId="urn:microsoft.com/office/officeart/2005/8/layout/list1"/>
    <dgm:cxn modelId="{546D6711-82B4-435F-A6CD-B24E791A41F5}" type="presOf" srcId="{9015EBC9-1BB5-4FC8-BEAD-4D3A8E962A43}" destId="{38DF21F0-9BEC-468E-8CC7-B9B86D08515F}" srcOrd="0" destOrd="0" presId="urn:microsoft.com/office/officeart/2005/8/layout/list1"/>
    <dgm:cxn modelId="{38A43C17-0D26-4CE4-8901-A3A9D207F0C3}" type="presOf" srcId="{A3A73D97-952E-44B3-8E7C-D56EA6C58342}" destId="{5E015313-3F47-4FDF-B6F1-9D5A5CD3F005}" srcOrd="0" destOrd="3" presId="urn:microsoft.com/office/officeart/2005/8/layout/list1"/>
    <dgm:cxn modelId="{8719301C-926F-4027-BC2D-47A53C68F1A0}" type="presOf" srcId="{45EF8F51-A0C5-455B-9B1E-7E0ADA8CDBDF}" destId="{64D3301C-17B6-4A6D-B1DE-73E9ABCA0CC3}" srcOrd="0" destOrd="2" presId="urn:microsoft.com/office/officeart/2005/8/layout/list1"/>
    <dgm:cxn modelId="{D966B81E-30BE-401C-AE7A-6677510758AA}" type="presOf" srcId="{D08B2450-9ED6-4F05-8EDE-398CFBA84097}" destId="{0304AAEC-4217-41F5-AE25-722E55C5495A}" srcOrd="0" destOrd="0" presId="urn:microsoft.com/office/officeart/2005/8/layout/list1"/>
    <dgm:cxn modelId="{C8CCD920-4DBE-46AD-BAF0-273DDF71EAD3}" type="presOf" srcId="{D08B2450-9ED6-4F05-8EDE-398CFBA84097}" destId="{3E6FFF16-E39D-40AD-A82A-CEF2022D95A5}" srcOrd="1" destOrd="0" presId="urn:microsoft.com/office/officeart/2005/8/layout/list1"/>
    <dgm:cxn modelId="{2964F124-3357-497F-BA47-80FEB6C32A34}" type="presOf" srcId="{9329AD63-E610-4379-8E18-105E0733CE18}" destId="{5C875705-4470-4EEE-9F6E-76778151B25B}" srcOrd="0" destOrd="0" presId="urn:microsoft.com/office/officeart/2005/8/layout/list1"/>
    <dgm:cxn modelId="{E485695B-7974-4864-A4B5-BA32FCCC24D5}" srcId="{6C45A0A7-70F7-49D4-A692-EEE83EC8E1C0}" destId="{4F7EDA5A-D9D9-44AB-976B-7CB871AB626A}" srcOrd="0" destOrd="0" parTransId="{3DE588CE-3B9D-4CFA-B74D-58953AEFF51A}" sibTransId="{8F068603-798E-4F05-8109-7F5F28C2108C}"/>
    <dgm:cxn modelId="{3C8C694B-F0E2-4371-B1AD-B4041B254A0D}" srcId="{9329AD63-E610-4379-8E18-105E0733CE18}" destId="{6C45A0A7-70F7-49D4-A692-EEE83EC8E1C0}" srcOrd="0" destOrd="0" parTransId="{D2BA0EB1-94DE-4E9B-8D2F-D2D4E24A8C72}" sibTransId="{E032BFA4-7CE5-4EA4-B624-12600660BCBC}"/>
    <dgm:cxn modelId="{66C27C54-0273-4632-9D37-589CC1ADA7D3}" type="presOf" srcId="{9329AD63-E610-4379-8E18-105E0733CE18}" destId="{D5A619C4-2610-473D-8FDF-39B059C249DD}" srcOrd="1" destOrd="0" presId="urn:microsoft.com/office/officeart/2005/8/layout/list1"/>
    <dgm:cxn modelId="{C4B7E35A-F013-456F-AB4E-FBB75E43F51D}" srcId="{D08B2450-9ED6-4F05-8EDE-398CFBA84097}" destId="{6E304865-43C5-4296-8811-194EA423DABB}" srcOrd="0" destOrd="0" parTransId="{745F3752-16B3-4219-8832-21EB7A3131C0}" sibTransId="{2F501BF8-47D3-47AD-BCDB-44758BEEAE2A}"/>
    <dgm:cxn modelId="{24EC3B7E-F47B-46F6-89B9-A8199D830A51}" srcId="{D08B2450-9ED6-4F05-8EDE-398CFBA84097}" destId="{45EF8F51-A0C5-455B-9B1E-7E0ADA8CDBDF}" srcOrd="1" destOrd="0" parTransId="{37581087-4D8F-44EE-83F3-8F7CD6B5AA92}" sibTransId="{DD021FBE-8629-490E-810D-668E7E7CCCB9}"/>
    <dgm:cxn modelId="{7929B481-2DCF-4309-8561-F72313A45B29}" srcId="{9329AD63-E610-4379-8E18-105E0733CE18}" destId="{2EBE4DBB-C0FF-430E-AC4F-0A8B4362241D}" srcOrd="1" destOrd="0" parTransId="{55790D64-C094-4599-9EDD-22480A240988}" sibTransId="{42F43A87-F24F-4100-B1F5-A9100FB53D9F}"/>
    <dgm:cxn modelId="{33410C96-9A76-4F8A-8802-888210ADF2E0}" type="presOf" srcId="{2EBE4DBB-C0FF-430E-AC4F-0A8B4362241D}" destId="{5E015313-3F47-4FDF-B6F1-9D5A5CD3F005}" srcOrd="0" destOrd="2" presId="urn:microsoft.com/office/officeart/2005/8/layout/list1"/>
    <dgm:cxn modelId="{A415E8A7-EB50-47F8-BAB3-12093769D5D3}" srcId="{9015EBC9-1BB5-4FC8-BEAD-4D3A8E962A43}" destId="{9329AD63-E610-4379-8E18-105E0733CE18}" srcOrd="0" destOrd="0" parTransId="{CD13E2BA-5720-4257-BB07-803D62882C30}" sibTransId="{84B4C8A5-B143-4CEE-A2EF-6555202E0EC0}"/>
    <dgm:cxn modelId="{7C06A2AE-4E3C-405E-B0D5-41904EF6A2EA}" srcId="{9015EBC9-1BB5-4FC8-BEAD-4D3A8E962A43}" destId="{D08B2450-9ED6-4F05-8EDE-398CFBA84097}" srcOrd="1" destOrd="0" parTransId="{AEDE098F-CF49-4A29-BFD8-AB80BDA0DBA5}" sibTransId="{2E955E27-1FCB-4071-A238-957437793B91}"/>
    <dgm:cxn modelId="{08118EC6-CFD4-459D-90CD-8F0598721BCE}" type="presOf" srcId="{6E304865-43C5-4296-8811-194EA423DABB}" destId="{64D3301C-17B6-4A6D-B1DE-73E9ABCA0CC3}" srcOrd="0" destOrd="0" presId="urn:microsoft.com/office/officeart/2005/8/layout/list1"/>
    <dgm:cxn modelId="{1EEA20CA-5240-4571-9A66-77241FD6E235}" type="presOf" srcId="{6C45A0A7-70F7-49D4-A692-EEE83EC8E1C0}" destId="{5E015313-3F47-4FDF-B6F1-9D5A5CD3F005}" srcOrd="0" destOrd="0" presId="urn:microsoft.com/office/officeart/2005/8/layout/list1"/>
    <dgm:cxn modelId="{6B3285DA-BC39-4798-971C-43BE6BD72E30}" srcId="{2EBE4DBB-C0FF-430E-AC4F-0A8B4362241D}" destId="{A3A73D97-952E-44B3-8E7C-D56EA6C58342}" srcOrd="0" destOrd="0" parTransId="{2E64A4E4-91A1-4D62-9367-64AB151AE753}" sibTransId="{B1EB1A78-1483-4461-A827-CF6965812C48}"/>
    <dgm:cxn modelId="{BE76F0E0-FE35-4ABA-B65C-E392F7A7A984}" type="presOf" srcId="{4F7EDA5A-D9D9-44AB-976B-7CB871AB626A}" destId="{5E015313-3F47-4FDF-B6F1-9D5A5CD3F005}" srcOrd="0" destOrd="1" presId="urn:microsoft.com/office/officeart/2005/8/layout/list1"/>
    <dgm:cxn modelId="{58317AF4-7980-4BBA-909B-3015FAA7608E}" srcId="{6E304865-43C5-4296-8811-194EA423DABB}" destId="{5EC64FC4-B8D8-4921-9FB8-DB2CC73AA70B}" srcOrd="0" destOrd="0" parTransId="{DEBBF805-255E-4477-8E49-6E7A8E1D8C37}" sibTransId="{9BBE45D1-54E9-4711-B92B-378533BFD529}"/>
    <dgm:cxn modelId="{518C829E-DB75-4C89-9B07-0897964874F7}" type="presParOf" srcId="{38DF21F0-9BEC-468E-8CC7-B9B86D08515F}" destId="{7245B4EF-E71E-4284-9BF0-2F1A474A5E5F}" srcOrd="0" destOrd="0" presId="urn:microsoft.com/office/officeart/2005/8/layout/list1"/>
    <dgm:cxn modelId="{930DB974-837F-405F-BFD7-3FE46E184CEE}" type="presParOf" srcId="{7245B4EF-E71E-4284-9BF0-2F1A474A5E5F}" destId="{5C875705-4470-4EEE-9F6E-76778151B25B}" srcOrd="0" destOrd="0" presId="urn:microsoft.com/office/officeart/2005/8/layout/list1"/>
    <dgm:cxn modelId="{418E26F8-67A4-42C4-99AE-389CF21BBBFB}" type="presParOf" srcId="{7245B4EF-E71E-4284-9BF0-2F1A474A5E5F}" destId="{D5A619C4-2610-473D-8FDF-39B059C249DD}" srcOrd="1" destOrd="0" presId="urn:microsoft.com/office/officeart/2005/8/layout/list1"/>
    <dgm:cxn modelId="{123B565A-DA51-45A8-A7B5-EC57D842B005}" type="presParOf" srcId="{38DF21F0-9BEC-468E-8CC7-B9B86D08515F}" destId="{ED092EA0-22E4-4148-92ED-64FB127E4613}" srcOrd="1" destOrd="0" presId="urn:microsoft.com/office/officeart/2005/8/layout/list1"/>
    <dgm:cxn modelId="{1E9734B1-CCC6-4C70-A579-7723A714CC14}" type="presParOf" srcId="{38DF21F0-9BEC-468E-8CC7-B9B86D08515F}" destId="{5E015313-3F47-4FDF-B6F1-9D5A5CD3F005}" srcOrd="2" destOrd="0" presId="urn:microsoft.com/office/officeart/2005/8/layout/list1"/>
    <dgm:cxn modelId="{567FE953-15E3-41D2-BC9C-82593F5BF953}" type="presParOf" srcId="{38DF21F0-9BEC-468E-8CC7-B9B86D08515F}" destId="{81A338C8-D282-4630-AE68-E887B5474096}" srcOrd="3" destOrd="0" presId="urn:microsoft.com/office/officeart/2005/8/layout/list1"/>
    <dgm:cxn modelId="{01FA4F81-CFE9-4128-84A6-3FA775B25597}" type="presParOf" srcId="{38DF21F0-9BEC-468E-8CC7-B9B86D08515F}" destId="{9893DCF4-3ABD-4BE7-9938-098E54FDE8B4}" srcOrd="4" destOrd="0" presId="urn:microsoft.com/office/officeart/2005/8/layout/list1"/>
    <dgm:cxn modelId="{21336093-B2BF-43D8-BC4C-48035EF81180}" type="presParOf" srcId="{9893DCF4-3ABD-4BE7-9938-098E54FDE8B4}" destId="{0304AAEC-4217-41F5-AE25-722E55C5495A}" srcOrd="0" destOrd="0" presId="urn:microsoft.com/office/officeart/2005/8/layout/list1"/>
    <dgm:cxn modelId="{F30F2043-886B-4572-B2F7-64706947A2AB}" type="presParOf" srcId="{9893DCF4-3ABD-4BE7-9938-098E54FDE8B4}" destId="{3E6FFF16-E39D-40AD-A82A-CEF2022D95A5}" srcOrd="1" destOrd="0" presId="urn:microsoft.com/office/officeart/2005/8/layout/list1"/>
    <dgm:cxn modelId="{1CDD8532-A14E-4C11-822D-8112C6D641F9}" type="presParOf" srcId="{38DF21F0-9BEC-468E-8CC7-B9B86D08515F}" destId="{4A3863EF-8E79-497C-9891-BB8444F70141}" srcOrd="5" destOrd="0" presId="urn:microsoft.com/office/officeart/2005/8/layout/list1"/>
    <dgm:cxn modelId="{720952DF-C375-496B-8C4D-4D8E1EA9F37D}" type="presParOf" srcId="{38DF21F0-9BEC-468E-8CC7-B9B86D08515F}" destId="{64D3301C-17B6-4A6D-B1DE-73E9ABCA0CC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4150E-05E0-4FE4-81EC-A6DD81E953EE}">
      <dsp:nvSpPr>
        <dsp:cNvPr id="0" name=""/>
        <dsp:cNvSpPr/>
      </dsp:nvSpPr>
      <dsp:spPr>
        <a:xfrm>
          <a:off x="0" y="588"/>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603B1-7176-4ABF-BB6F-90677B7E551B}">
      <dsp:nvSpPr>
        <dsp:cNvPr id="0" name=""/>
        <dsp:cNvSpPr/>
      </dsp:nvSpPr>
      <dsp:spPr>
        <a:xfrm>
          <a:off x="416865" y="310654"/>
          <a:ext cx="757937" cy="757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CA5932-45BC-4057-B867-29857A35CC23}">
      <dsp:nvSpPr>
        <dsp:cNvPr id="0" name=""/>
        <dsp:cNvSpPr/>
      </dsp:nvSpPr>
      <dsp:spPr>
        <a:xfrm>
          <a:off x="1591667" y="588"/>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933450">
            <a:lnSpc>
              <a:spcPct val="100000"/>
            </a:lnSpc>
            <a:spcBef>
              <a:spcPct val="0"/>
            </a:spcBef>
            <a:spcAft>
              <a:spcPct val="35000"/>
            </a:spcAft>
            <a:buNone/>
          </a:pPr>
          <a:r>
            <a:rPr lang="en-US" sz="2100" b="0" kern="1200"/>
            <a:t>Rendering Time: This is the time taken by the browser to parse and render the response received from the server. </a:t>
          </a:r>
          <a:endParaRPr lang="en-US" sz="2100" kern="1200"/>
        </a:p>
      </dsp:txBody>
      <dsp:txXfrm>
        <a:off x="1591667" y="588"/>
        <a:ext cx="6636344" cy="1378067"/>
      </dsp:txXfrm>
    </dsp:sp>
    <dsp:sp modelId="{CB239291-8CF5-4E4C-B1E7-DCCCDE49DD69}">
      <dsp:nvSpPr>
        <dsp:cNvPr id="0" name=""/>
        <dsp:cNvSpPr/>
      </dsp:nvSpPr>
      <dsp:spPr>
        <a:xfrm>
          <a:off x="0" y="1723173"/>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95E43-9FC0-447F-B34D-618D02ADF0E4}">
      <dsp:nvSpPr>
        <dsp:cNvPr id="0" name=""/>
        <dsp:cNvSpPr/>
      </dsp:nvSpPr>
      <dsp:spPr>
        <a:xfrm>
          <a:off x="416865" y="2033238"/>
          <a:ext cx="757937" cy="757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25DA5-666F-43D1-B49A-1CF83B69D618}">
      <dsp:nvSpPr>
        <dsp:cNvPr id="0" name=""/>
        <dsp:cNvSpPr/>
      </dsp:nvSpPr>
      <dsp:spPr>
        <a:xfrm>
          <a:off x="1591667" y="1723173"/>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933450">
            <a:lnSpc>
              <a:spcPct val="100000"/>
            </a:lnSpc>
            <a:spcBef>
              <a:spcPct val="0"/>
            </a:spcBef>
            <a:spcAft>
              <a:spcPct val="35000"/>
            </a:spcAft>
            <a:buNone/>
          </a:pPr>
          <a:r>
            <a:rPr lang="en-US" sz="2100" b="0" kern="1200"/>
            <a:t>This depends on the complexity of the web page, presence of multimedia, presence of JavaScript, and whether the browser needs to generate content. </a:t>
          </a:r>
          <a:endParaRPr lang="en-US" sz="2100" kern="1200"/>
        </a:p>
      </dsp:txBody>
      <dsp:txXfrm>
        <a:off x="1591667" y="1723173"/>
        <a:ext cx="6636344" cy="1378067"/>
      </dsp:txXfrm>
    </dsp:sp>
    <dsp:sp modelId="{1743580B-D004-4750-A328-75F194202FB3}">
      <dsp:nvSpPr>
        <dsp:cNvPr id="0" name=""/>
        <dsp:cNvSpPr/>
      </dsp:nvSpPr>
      <dsp:spPr>
        <a:xfrm>
          <a:off x="0" y="3445757"/>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16CCF-3980-4425-B689-45A57652CBC8}">
      <dsp:nvSpPr>
        <dsp:cNvPr id="0" name=""/>
        <dsp:cNvSpPr/>
      </dsp:nvSpPr>
      <dsp:spPr>
        <a:xfrm>
          <a:off x="416865" y="3755822"/>
          <a:ext cx="757937" cy="757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E8FDA-30AE-4BF5-B296-CC03ECCFEFAE}">
      <dsp:nvSpPr>
        <dsp:cNvPr id="0" name=""/>
        <dsp:cNvSpPr/>
      </dsp:nvSpPr>
      <dsp:spPr>
        <a:xfrm>
          <a:off x="1591667" y="3445757"/>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933450">
            <a:lnSpc>
              <a:spcPct val="100000"/>
            </a:lnSpc>
            <a:spcBef>
              <a:spcPct val="0"/>
            </a:spcBef>
            <a:spcAft>
              <a:spcPct val="35000"/>
            </a:spcAft>
            <a:buNone/>
          </a:pPr>
          <a:r>
            <a:rPr lang="en-US" sz="2100" b="0" kern="1200"/>
            <a:t>It also depends on the system load on the user’s device.</a:t>
          </a:r>
          <a:endParaRPr lang="en-US" sz="2100" kern="1200"/>
        </a:p>
      </dsp:txBody>
      <dsp:txXfrm>
        <a:off x="1591667" y="3445757"/>
        <a:ext cx="6636344" cy="13780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A761D-AD72-4DDD-9824-7F220ACCEDC7}">
      <dsp:nvSpPr>
        <dsp:cNvPr id="0" name=""/>
        <dsp:cNvSpPr/>
      </dsp:nvSpPr>
      <dsp:spPr>
        <a:xfrm>
          <a:off x="0" y="783967"/>
          <a:ext cx="8228012" cy="1447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9E123-A67D-4716-91EF-D619787B55C1}">
      <dsp:nvSpPr>
        <dsp:cNvPr id="0" name=""/>
        <dsp:cNvSpPr/>
      </dsp:nvSpPr>
      <dsp:spPr>
        <a:xfrm>
          <a:off x="437815" y="1109615"/>
          <a:ext cx="796028" cy="7960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192E69-30AD-4B26-995F-E7352EFD3F9C}">
      <dsp:nvSpPr>
        <dsp:cNvPr id="0" name=""/>
        <dsp:cNvSpPr/>
      </dsp:nvSpPr>
      <dsp:spPr>
        <a:xfrm>
          <a:off x="1671659" y="783967"/>
          <a:ext cx="6556352" cy="144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5" tIns="153175" rIns="153175" bIns="153175" numCol="1" spcCol="1270" anchor="ctr" anchorCtr="0">
          <a:noAutofit/>
        </a:bodyPr>
        <a:lstStyle/>
        <a:p>
          <a:pPr marL="0" lvl="0" indent="0" algn="l" defTabSz="1022350">
            <a:lnSpc>
              <a:spcPct val="100000"/>
            </a:lnSpc>
            <a:spcBef>
              <a:spcPct val="0"/>
            </a:spcBef>
            <a:spcAft>
              <a:spcPct val="35000"/>
            </a:spcAft>
            <a:buNone/>
          </a:pPr>
          <a:r>
            <a:rPr lang="en-US" sz="2300" b="0" kern="1200"/>
            <a:t>Apache JMeter is an open-source, pure Java application designed for load and performance testing.</a:t>
          </a:r>
          <a:endParaRPr lang="en-US" sz="2300" kern="1200"/>
        </a:p>
      </dsp:txBody>
      <dsp:txXfrm>
        <a:off x="1671659" y="783967"/>
        <a:ext cx="6556352" cy="1447324"/>
      </dsp:txXfrm>
    </dsp:sp>
    <dsp:sp modelId="{7D358EAE-16C6-42D5-ACC8-840FFB32FA1E}">
      <dsp:nvSpPr>
        <dsp:cNvPr id="0" name=""/>
        <dsp:cNvSpPr/>
      </dsp:nvSpPr>
      <dsp:spPr>
        <a:xfrm>
          <a:off x="0" y="2593122"/>
          <a:ext cx="8228012" cy="1447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86ADA-C990-4838-A33F-E8E81F9BE4EA}">
      <dsp:nvSpPr>
        <dsp:cNvPr id="0" name=""/>
        <dsp:cNvSpPr/>
      </dsp:nvSpPr>
      <dsp:spPr>
        <a:xfrm>
          <a:off x="437815" y="2918770"/>
          <a:ext cx="796028" cy="7960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1F2019-42C0-4DD3-B04A-DD27D6DAC90E}">
      <dsp:nvSpPr>
        <dsp:cNvPr id="0" name=""/>
        <dsp:cNvSpPr/>
      </dsp:nvSpPr>
      <dsp:spPr>
        <a:xfrm>
          <a:off x="1671659" y="2593122"/>
          <a:ext cx="6556352" cy="1447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5" tIns="153175" rIns="153175" bIns="153175" numCol="1" spcCol="1270" anchor="ctr" anchorCtr="0">
          <a:noAutofit/>
        </a:bodyPr>
        <a:lstStyle/>
        <a:p>
          <a:pPr marL="0" lvl="0" indent="0" algn="l" defTabSz="1022350">
            <a:lnSpc>
              <a:spcPct val="100000"/>
            </a:lnSpc>
            <a:spcBef>
              <a:spcPct val="0"/>
            </a:spcBef>
            <a:spcAft>
              <a:spcPct val="35000"/>
            </a:spcAft>
            <a:buNone/>
          </a:pPr>
          <a:r>
            <a:rPr lang="en-US" sz="2300" b="0" kern="1200"/>
            <a:t>Initially developed to test web applications, it has grown into a versatile tool that can simulate heavy loads on a variety of protocols.</a:t>
          </a:r>
          <a:endParaRPr lang="en-US" sz="2300" kern="1200"/>
        </a:p>
      </dsp:txBody>
      <dsp:txXfrm>
        <a:off x="1671659" y="2593122"/>
        <a:ext cx="6556352" cy="14473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8DC8E-DCC6-4F09-98B0-B4146C887B2E}">
      <dsp:nvSpPr>
        <dsp:cNvPr id="0" name=""/>
        <dsp:cNvSpPr/>
      </dsp:nvSpPr>
      <dsp:spPr>
        <a:xfrm>
          <a:off x="0" y="3769"/>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525DA-04F2-4640-9168-138D7F2BA903}">
      <dsp:nvSpPr>
        <dsp:cNvPr id="0" name=""/>
        <dsp:cNvSpPr/>
      </dsp:nvSpPr>
      <dsp:spPr>
        <a:xfrm>
          <a:off x="242850" y="184401"/>
          <a:ext cx="441546" cy="441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5D1D30-EDB4-41E0-AC45-5D7BCDB1CF30}">
      <dsp:nvSpPr>
        <dsp:cNvPr id="0" name=""/>
        <dsp:cNvSpPr/>
      </dsp:nvSpPr>
      <dsp:spPr>
        <a:xfrm>
          <a:off x="927248" y="3769"/>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1" i="0" kern="1200" baseline="0"/>
            <a:t>OS Process</a:t>
          </a:r>
          <a:r>
            <a:rPr lang="en-US" sz="1900" b="0" i="0" kern="1200" baseline="0"/>
            <a:t>: run shell commands and capture stdout/stderr.</a:t>
          </a:r>
          <a:endParaRPr lang="en-US" sz="1900" kern="1200"/>
        </a:p>
      </dsp:txBody>
      <dsp:txXfrm>
        <a:off x="927248" y="3769"/>
        <a:ext cx="7300763" cy="802812"/>
      </dsp:txXfrm>
    </dsp:sp>
    <dsp:sp modelId="{8ADE9C2B-96CA-419E-9F6A-15AA28BFE277}">
      <dsp:nvSpPr>
        <dsp:cNvPr id="0" name=""/>
        <dsp:cNvSpPr/>
      </dsp:nvSpPr>
      <dsp:spPr>
        <a:xfrm>
          <a:off x="0" y="1007284"/>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D4F75A-ABE1-4C27-AE10-C9281004C012}">
      <dsp:nvSpPr>
        <dsp:cNvPr id="0" name=""/>
        <dsp:cNvSpPr/>
      </dsp:nvSpPr>
      <dsp:spPr>
        <a:xfrm>
          <a:off x="242850" y="1187917"/>
          <a:ext cx="441546" cy="441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DAC4FD-34F8-4437-B3FE-4A1F93DF614B}">
      <dsp:nvSpPr>
        <dsp:cNvPr id="0" name=""/>
        <dsp:cNvSpPr/>
      </dsp:nvSpPr>
      <dsp:spPr>
        <a:xfrm>
          <a:off x="927248" y="1007284"/>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1" i="0" kern="1200" baseline="0"/>
            <a:t>BeanShell / JSR223 Sampler</a:t>
          </a:r>
          <a:r>
            <a:rPr lang="en-US" sz="1900" b="0" i="0" kern="1200" baseline="0"/>
            <a:t>: scriptable requests in BeanShell, Groovy, etc.</a:t>
          </a:r>
          <a:endParaRPr lang="en-US" sz="1900" kern="1200"/>
        </a:p>
      </dsp:txBody>
      <dsp:txXfrm>
        <a:off x="927248" y="1007284"/>
        <a:ext cx="7300763" cy="802812"/>
      </dsp:txXfrm>
    </dsp:sp>
    <dsp:sp modelId="{63A7C45B-1BB4-4CE9-88D8-ABEACC700051}">
      <dsp:nvSpPr>
        <dsp:cNvPr id="0" name=""/>
        <dsp:cNvSpPr/>
      </dsp:nvSpPr>
      <dsp:spPr>
        <a:xfrm>
          <a:off x="0" y="2010800"/>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94525-C922-40D9-8C6E-0D60F041BA6C}">
      <dsp:nvSpPr>
        <dsp:cNvPr id="0" name=""/>
        <dsp:cNvSpPr/>
      </dsp:nvSpPr>
      <dsp:spPr>
        <a:xfrm>
          <a:off x="242850" y="2191433"/>
          <a:ext cx="441546" cy="441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5B66AC-9BE2-4964-B463-AB7C555376C7}">
      <dsp:nvSpPr>
        <dsp:cNvPr id="0" name=""/>
        <dsp:cNvSpPr/>
      </dsp:nvSpPr>
      <dsp:spPr>
        <a:xfrm>
          <a:off x="927248" y="2010800"/>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1" i="0" kern="1200" baseline="0"/>
            <a:t>SMTP Sampler</a:t>
          </a:r>
          <a:r>
            <a:rPr lang="en-US" sz="1900" b="0" i="0" kern="1200" baseline="0"/>
            <a:t>: send emails via SMTP server.</a:t>
          </a:r>
          <a:endParaRPr lang="en-US" sz="1900" kern="1200"/>
        </a:p>
      </dsp:txBody>
      <dsp:txXfrm>
        <a:off x="927248" y="2010800"/>
        <a:ext cx="7300763" cy="802812"/>
      </dsp:txXfrm>
    </dsp:sp>
    <dsp:sp modelId="{63367CCE-74FA-4D96-B78A-48A3236DAF51}">
      <dsp:nvSpPr>
        <dsp:cNvPr id="0" name=""/>
        <dsp:cNvSpPr/>
      </dsp:nvSpPr>
      <dsp:spPr>
        <a:xfrm>
          <a:off x="0" y="3014316"/>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32A02-E942-4FDE-BFE2-7682A8B7F528}">
      <dsp:nvSpPr>
        <dsp:cNvPr id="0" name=""/>
        <dsp:cNvSpPr/>
      </dsp:nvSpPr>
      <dsp:spPr>
        <a:xfrm>
          <a:off x="242850" y="3194949"/>
          <a:ext cx="441546" cy="441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706438-2848-4D25-9612-F2CC7A6C68FF}">
      <dsp:nvSpPr>
        <dsp:cNvPr id="0" name=""/>
        <dsp:cNvSpPr/>
      </dsp:nvSpPr>
      <dsp:spPr>
        <a:xfrm>
          <a:off x="927248" y="3014316"/>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1" i="0" kern="1200" baseline="0"/>
            <a:t>LDAP Extended Request</a:t>
          </a:r>
          <a:r>
            <a:rPr lang="en-US" sz="1900" b="0" i="0" kern="1200" baseline="0"/>
            <a:t>: test directory services.</a:t>
          </a:r>
          <a:endParaRPr lang="en-US" sz="1900" kern="1200"/>
        </a:p>
      </dsp:txBody>
      <dsp:txXfrm>
        <a:off x="927248" y="3014316"/>
        <a:ext cx="7300763" cy="802812"/>
      </dsp:txXfrm>
    </dsp:sp>
    <dsp:sp modelId="{A6B9B633-7093-4E51-A4CC-EEF366F85502}">
      <dsp:nvSpPr>
        <dsp:cNvPr id="0" name=""/>
        <dsp:cNvSpPr/>
      </dsp:nvSpPr>
      <dsp:spPr>
        <a:xfrm>
          <a:off x="0" y="4017832"/>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85A77-1E87-4A0F-87FD-6A924014F159}">
      <dsp:nvSpPr>
        <dsp:cNvPr id="0" name=""/>
        <dsp:cNvSpPr/>
      </dsp:nvSpPr>
      <dsp:spPr>
        <a:xfrm>
          <a:off x="242850" y="4198465"/>
          <a:ext cx="441546" cy="441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03B75F-BA6A-4080-8CAE-670DBB72B4AC}">
      <dsp:nvSpPr>
        <dsp:cNvPr id="0" name=""/>
        <dsp:cNvSpPr/>
      </dsp:nvSpPr>
      <dsp:spPr>
        <a:xfrm>
          <a:off x="927248" y="4017832"/>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844550">
            <a:lnSpc>
              <a:spcPct val="100000"/>
            </a:lnSpc>
            <a:spcBef>
              <a:spcPct val="0"/>
            </a:spcBef>
            <a:spcAft>
              <a:spcPct val="35000"/>
            </a:spcAft>
            <a:buNone/>
          </a:pPr>
          <a:r>
            <a:rPr lang="en-US" sz="1900" b="1" i="0" kern="1200" baseline="0"/>
            <a:t>MongoDB Source (via Plugins)</a:t>
          </a:r>
          <a:r>
            <a:rPr lang="en-US" sz="1900" b="0" i="0" kern="1200" baseline="0"/>
            <a:t>, </a:t>
          </a:r>
          <a:r>
            <a:rPr lang="en-US" sz="1900" b="1" i="0" kern="1200" baseline="0"/>
            <a:t>WebSocket Sampler</a:t>
          </a:r>
          <a:r>
            <a:rPr lang="en-US" sz="1900" b="0" i="0" kern="1200" baseline="0"/>
            <a:t>, </a:t>
          </a:r>
          <a:r>
            <a:rPr lang="en-US" sz="1900" b="1" i="0" kern="1200" baseline="0"/>
            <a:t>MQTT Publisher/Subscribers</a:t>
          </a:r>
          <a:r>
            <a:rPr lang="en-US" sz="1900" b="0" i="0" kern="1200" baseline="0"/>
            <a:t> (via plugins).</a:t>
          </a:r>
          <a:endParaRPr lang="en-US" sz="1900" kern="1200"/>
        </a:p>
      </dsp:txBody>
      <dsp:txXfrm>
        <a:off x="927248" y="4017832"/>
        <a:ext cx="7300763" cy="802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ED7ED-1A7A-4EFC-87B2-013D83D4F3D2}">
      <dsp:nvSpPr>
        <dsp:cNvPr id="0" name=""/>
        <dsp:cNvSpPr/>
      </dsp:nvSpPr>
      <dsp:spPr>
        <a:xfrm>
          <a:off x="0" y="1560"/>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617CF-5BE1-406A-8BAD-5D87BD1C5E1F}">
      <dsp:nvSpPr>
        <dsp:cNvPr id="0" name=""/>
        <dsp:cNvSpPr/>
      </dsp:nvSpPr>
      <dsp:spPr>
        <a:xfrm>
          <a:off x="201164" y="151186"/>
          <a:ext cx="365753" cy="3657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FD1CD2-9507-439C-B662-97A5CFD6A27E}">
      <dsp:nvSpPr>
        <dsp:cNvPr id="0" name=""/>
        <dsp:cNvSpPr/>
      </dsp:nvSpPr>
      <dsp:spPr>
        <a:xfrm>
          <a:off x="768081" y="1560"/>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Avoid GUI Listeners in Load Tests.</a:t>
          </a:r>
          <a:r>
            <a:rPr lang="en-US" sz="1700" b="0" i="0" kern="1200" baseline="0"/>
            <a:t> They skew CPU/RAM and bias your results.</a:t>
          </a:r>
          <a:endParaRPr lang="en-US" sz="1700" kern="1200"/>
        </a:p>
      </dsp:txBody>
      <dsp:txXfrm>
        <a:off x="768081" y="1560"/>
        <a:ext cx="7459930" cy="665005"/>
      </dsp:txXfrm>
    </dsp:sp>
    <dsp:sp modelId="{284180CE-5722-4F8E-944C-7D05F24583B5}">
      <dsp:nvSpPr>
        <dsp:cNvPr id="0" name=""/>
        <dsp:cNvSpPr/>
      </dsp:nvSpPr>
      <dsp:spPr>
        <a:xfrm>
          <a:off x="0" y="832818"/>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17662-074C-4158-AEFE-E63AC2695AAE}">
      <dsp:nvSpPr>
        <dsp:cNvPr id="0" name=""/>
        <dsp:cNvSpPr/>
      </dsp:nvSpPr>
      <dsp:spPr>
        <a:xfrm>
          <a:off x="201164" y="982444"/>
          <a:ext cx="365753" cy="3657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528B2-488A-450F-9587-350AEC39F98E}">
      <dsp:nvSpPr>
        <dsp:cNvPr id="0" name=""/>
        <dsp:cNvSpPr/>
      </dsp:nvSpPr>
      <dsp:spPr>
        <a:xfrm>
          <a:off x="768081" y="832818"/>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Use File-Based or Backend Listeners</a:t>
          </a:r>
          <a:r>
            <a:rPr lang="en-US" sz="1700" b="0" i="0" kern="1200" baseline="0"/>
            <a:t> for anything over a few hundred samples.</a:t>
          </a:r>
          <a:endParaRPr lang="en-US" sz="1700" kern="1200"/>
        </a:p>
      </dsp:txBody>
      <dsp:txXfrm>
        <a:off x="768081" y="832818"/>
        <a:ext cx="7459930" cy="665005"/>
      </dsp:txXfrm>
    </dsp:sp>
    <dsp:sp modelId="{545CD88A-E09E-46A9-A7F3-E282EB11724B}">
      <dsp:nvSpPr>
        <dsp:cNvPr id="0" name=""/>
        <dsp:cNvSpPr/>
      </dsp:nvSpPr>
      <dsp:spPr>
        <a:xfrm>
          <a:off x="0" y="1664075"/>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24C5F-AA7A-4B79-A6F5-7F1E4A0E783B}">
      <dsp:nvSpPr>
        <dsp:cNvPr id="0" name=""/>
        <dsp:cNvSpPr/>
      </dsp:nvSpPr>
      <dsp:spPr>
        <a:xfrm>
          <a:off x="201164" y="1813701"/>
          <a:ext cx="365753" cy="3657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4ED6F1-2149-4B61-9D96-03B34CC91AFD}">
      <dsp:nvSpPr>
        <dsp:cNvPr id="0" name=""/>
        <dsp:cNvSpPr/>
      </dsp:nvSpPr>
      <dsp:spPr>
        <a:xfrm>
          <a:off x="768081" y="1664075"/>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Scope Wisely:</a:t>
          </a:r>
          <a:r>
            <a:rPr lang="en-US" sz="1700" b="0" i="0" kern="1200" baseline="0"/>
            <a:t> Attach heavy listeners only to the controllers or samplers you need to inspect.</a:t>
          </a:r>
          <a:endParaRPr lang="en-US" sz="1700" kern="1200"/>
        </a:p>
      </dsp:txBody>
      <dsp:txXfrm>
        <a:off x="768081" y="1664075"/>
        <a:ext cx="7459930" cy="665005"/>
      </dsp:txXfrm>
    </dsp:sp>
    <dsp:sp modelId="{8D3CB88C-3A9E-402B-9C2B-A84B4716ACA8}">
      <dsp:nvSpPr>
        <dsp:cNvPr id="0" name=""/>
        <dsp:cNvSpPr/>
      </dsp:nvSpPr>
      <dsp:spPr>
        <a:xfrm>
          <a:off x="0" y="2495332"/>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72B6E-EAD4-4364-AF91-2435AF68C897}">
      <dsp:nvSpPr>
        <dsp:cNvPr id="0" name=""/>
        <dsp:cNvSpPr/>
      </dsp:nvSpPr>
      <dsp:spPr>
        <a:xfrm>
          <a:off x="201164" y="2644959"/>
          <a:ext cx="365753" cy="3657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D4DD74-993A-4338-B196-02DCF04E821A}">
      <dsp:nvSpPr>
        <dsp:cNvPr id="0" name=""/>
        <dsp:cNvSpPr/>
      </dsp:nvSpPr>
      <dsp:spPr>
        <a:xfrm>
          <a:off x="768081" y="2495332"/>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Filter Saved Fields:</a:t>
          </a:r>
          <a:r>
            <a:rPr lang="en-US" sz="1700" b="0" i="0" kern="1200" baseline="0"/>
            <a:t> In data writers, log only essential columns to reduce I/O overhead.</a:t>
          </a:r>
          <a:endParaRPr lang="en-US" sz="1700" kern="1200"/>
        </a:p>
      </dsp:txBody>
      <dsp:txXfrm>
        <a:off x="768081" y="2495332"/>
        <a:ext cx="7459930" cy="665005"/>
      </dsp:txXfrm>
    </dsp:sp>
    <dsp:sp modelId="{3FAA2635-7CF3-4A6E-9D48-5CF0E48A4CB3}">
      <dsp:nvSpPr>
        <dsp:cNvPr id="0" name=""/>
        <dsp:cNvSpPr/>
      </dsp:nvSpPr>
      <dsp:spPr>
        <a:xfrm>
          <a:off x="0" y="3326590"/>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AE00F-E5DA-4F0B-9429-6515EAD52AFA}">
      <dsp:nvSpPr>
        <dsp:cNvPr id="0" name=""/>
        <dsp:cNvSpPr/>
      </dsp:nvSpPr>
      <dsp:spPr>
        <a:xfrm>
          <a:off x="201164" y="3476216"/>
          <a:ext cx="365753" cy="3657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A273D0-B9D0-4A30-90C0-9304A1D57383}">
      <dsp:nvSpPr>
        <dsp:cNvPr id="0" name=""/>
        <dsp:cNvSpPr/>
      </dsp:nvSpPr>
      <dsp:spPr>
        <a:xfrm>
          <a:off x="768081" y="3326590"/>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Leverage Dashboard Generator</a:t>
          </a:r>
          <a:r>
            <a:rPr lang="en-US" sz="1700" b="0" i="0" kern="1200" baseline="0"/>
            <a:t> (-e -o &lt;dir&gt;) to get a full HTML report post-run without manual graph setup.</a:t>
          </a:r>
          <a:endParaRPr lang="en-US" sz="1700" kern="1200"/>
        </a:p>
      </dsp:txBody>
      <dsp:txXfrm>
        <a:off x="768081" y="3326590"/>
        <a:ext cx="7459930" cy="665005"/>
      </dsp:txXfrm>
    </dsp:sp>
    <dsp:sp modelId="{0FDDB960-85B4-45A8-94AC-E5EDA4F09159}">
      <dsp:nvSpPr>
        <dsp:cNvPr id="0" name=""/>
        <dsp:cNvSpPr/>
      </dsp:nvSpPr>
      <dsp:spPr>
        <a:xfrm>
          <a:off x="0" y="4157847"/>
          <a:ext cx="8228012" cy="66500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3586E-5F18-4D14-94BE-84B021E0C968}">
      <dsp:nvSpPr>
        <dsp:cNvPr id="0" name=""/>
        <dsp:cNvSpPr/>
      </dsp:nvSpPr>
      <dsp:spPr>
        <a:xfrm>
          <a:off x="201164" y="4307473"/>
          <a:ext cx="365753" cy="3657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7C16AC-380A-497C-90E5-470A3F5844AF}">
      <dsp:nvSpPr>
        <dsp:cNvPr id="0" name=""/>
        <dsp:cNvSpPr/>
      </dsp:nvSpPr>
      <dsp:spPr>
        <a:xfrm>
          <a:off x="768081" y="4157847"/>
          <a:ext cx="7459930" cy="66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80" tIns="70380" rIns="70380" bIns="70380" numCol="1" spcCol="1270" anchor="ctr" anchorCtr="0">
          <a:noAutofit/>
        </a:bodyPr>
        <a:lstStyle/>
        <a:p>
          <a:pPr marL="0" lvl="0" indent="0" algn="l" defTabSz="755650">
            <a:lnSpc>
              <a:spcPct val="100000"/>
            </a:lnSpc>
            <a:spcBef>
              <a:spcPct val="0"/>
            </a:spcBef>
            <a:spcAft>
              <a:spcPct val="35000"/>
            </a:spcAft>
            <a:buNone/>
          </a:pPr>
          <a:r>
            <a:rPr lang="en-US" sz="1700" b="1" i="0" kern="1200" baseline="0"/>
            <a:t>Combine Metrics:</a:t>
          </a:r>
          <a:r>
            <a:rPr lang="en-US" sz="1700" b="0" i="0" kern="1200" baseline="0"/>
            <a:t> Use backend + Grafana (or JMeter’s HTML Dashboard) for both real-time and post-run analysis.</a:t>
          </a:r>
          <a:endParaRPr lang="en-US" sz="1700" kern="1200"/>
        </a:p>
      </dsp:txBody>
      <dsp:txXfrm>
        <a:off x="768081" y="4157847"/>
        <a:ext cx="7459930" cy="6650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C0F83-D1DF-4FD5-89A1-F856B8C5EBBA}">
      <dsp:nvSpPr>
        <dsp:cNvPr id="0" name=""/>
        <dsp:cNvSpPr/>
      </dsp:nvSpPr>
      <dsp:spPr>
        <a:xfrm>
          <a:off x="0" y="3769"/>
          <a:ext cx="8228012" cy="8028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1FA32-6992-4F97-8683-D901289C0E85}">
      <dsp:nvSpPr>
        <dsp:cNvPr id="0" name=""/>
        <dsp:cNvSpPr/>
      </dsp:nvSpPr>
      <dsp:spPr>
        <a:xfrm>
          <a:off x="242850" y="184401"/>
          <a:ext cx="441546" cy="441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06E254-A9EE-46D2-8C7B-ECACC3BDF9CB}">
      <dsp:nvSpPr>
        <dsp:cNvPr id="0" name=""/>
        <dsp:cNvSpPr/>
      </dsp:nvSpPr>
      <dsp:spPr>
        <a:xfrm>
          <a:off x="927248" y="3769"/>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JSON Assertion</a:t>
          </a:r>
          <a:br>
            <a:rPr lang="en-US" sz="1400" b="0" i="0" kern="1200" baseline="0"/>
          </a:br>
          <a:r>
            <a:rPr lang="en-US" sz="1400" b="0" i="0" kern="1200" baseline="0"/>
            <a:t>Validate JSON by writing JSONPath expressions and expected values. For instance, verify that $.success equals true or that an array at $.items contains at least one element.</a:t>
          </a:r>
          <a:endParaRPr lang="en-US" sz="1400" kern="1200"/>
        </a:p>
      </dsp:txBody>
      <dsp:txXfrm>
        <a:off x="927248" y="3769"/>
        <a:ext cx="7300763" cy="802812"/>
      </dsp:txXfrm>
    </dsp:sp>
    <dsp:sp modelId="{08B67803-0387-4E38-A004-698BDBBCD40F}">
      <dsp:nvSpPr>
        <dsp:cNvPr id="0" name=""/>
        <dsp:cNvSpPr/>
      </dsp:nvSpPr>
      <dsp:spPr>
        <a:xfrm>
          <a:off x="0" y="1007284"/>
          <a:ext cx="8228012" cy="8028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66AC2-174E-4963-B938-7341E7E9653E}">
      <dsp:nvSpPr>
        <dsp:cNvPr id="0" name=""/>
        <dsp:cNvSpPr/>
      </dsp:nvSpPr>
      <dsp:spPr>
        <a:xfrm>
          <a:off x="242850" y="1187917"/>
          <a:ext cx="441546" cy="441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A8B81C-6C83-40C0-B930-6F2D270D28B9}">
      <dsp:nvSpPr>
        <dsp:cNvPr id="0" name=""/>
        <dsp:cNvSpPr/>
      </dsp:nvSpPr>
      <dsp:spPr>
        <a:xfrm>
          <a:off x="927248" y="1007284"/>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XPath Assertion</a:t>
          </a:r>
          <a:br>
            <a:rPr lang="en-US" sz="1400" b="0" i="0" kern="1200" baseline="0"/>
          </a:br>
          <a:r>
            <a:rPr lang="en-US" sz="1400" b="0" i="0" kern="1200" baseline="0"/>
            <a:t>Target XML or HTML using XPath. Extract an element or attribute and apply substring or regex matching.</a:t>
          </a:r>
          <a:endParaRPr lang="en-US" sz="1400" kern="1200"/>
        </a:p>
      </dsp:txBody>
      <dsp:txXfrm>
        <a:off x="927248" y="1007284"/>
        <a:ext cx="7300763" cy="802812"/>
      </dsp:txXfrm>
    </dsp:sp>
    <dsp:sp modelId="{297A46A6-C1AC-4B3D-8FDC-0744CAB8F180}">
      <dsp:nvSpPr>
        <dsp:cNvPr id="0" name=""/>
        <dsp:cNvSpPr/>
      </dsp:nvSpPr>
      <dsp:spPr>
        <a:xfrm>
          <a:off x="0" y="2010800"/>
          <a:ext cx="8228012" cy="8028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43CCA-3805-4C90-9AAC-E5A5B8229447}">
      <dsp:nvSpPr>
        <dsp:cNvPr id="0" name=""/>
        <dsp:cNvSpPr/>
      </dsp:nvSpPr>
      <dsp:spPr>
        <a:xfrm>
          <a:off x="242850" y="2191433"/>
          <a:ext cx="441546" cy="441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BDE28D-691A-47EC-A413-1A8252749CC4}">
      <dsp:nvSpPr>
        <dsp:cNvPr id="0" name=""/>
        <dsp:cNvSpPr/>
      </dsp:nvSpPr>
      <dsp:spPr>
        <a:xfrm>
          <a:off x="927248" y="2010800"/>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Boundary Assertion</a:t>
          </a:r>
          <a:br>
            <a:rPr lang="en-US" sz="1400" b="0" i="0" kern="1200" baseline="0"/>
          </a:br>
          <a:r>
            <a:rPr lang="en-US" sz="1400" b="0" i="0" kern="1200" baseline="0"/>
            <a:t>Ensure the response begins or ends with a specific string—useful for custom protocols where you expect certain framing markers.</a:t>
          </a:r>
          <a:endParaRPr lang="en-US" sz="1400" kern="1200"/>
        </a:p>
      </dsp:txBody>
      <dsp:txXfrm>
        <a:off x="927248" y="2010800"/>
        <a:ext cx="7300763" cy="802812"/>
      </dsp:txXfrm>
    </dsp:sp>
    <dsp:sp modelId="{3E21DC04-ADDC-467C-BEBC-DCD0CB93173D}">
      <dsp:nvSpPr>
        <dsp:cNvPr id="0" name=""/>
        <dsp:cNvSpPr/>
      </dsp:nvSpPr>
      <dsp:spPr>
        <a:xfrm>
          <a:off x="0" y="3014316"/>
          <a:ext cx="8228012" cy="8028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5248C-CDDE-4FB1-A28C-F854D04007D6}">
      <dsp:nvSpPr>
        <dsp:cNvPr id="0" name=""/>
        <dsp:cNvSpPr/>
      </dsp:nvSpPr>
      <dsp:spPr>
        <a:xfrm>
          <a:off x="242850" y="3194949"/>
          <a:ext cx="441546" cy="441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83D1D2-FA07-4EDD-855D-4861CF124A24}">
      <dsp:nvSpPr>
        <dsp:cNvPr id="0" name=""/>
        <dsp:cNvSpPr/>
      </dsp:nvSpPr>
      <dsp:spPr>
        <a:xfrm>
          <a:off x="927248" y="3014316"/>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SOAP/XML-RPC Assertion</a:t>
          </a:r>
          <a:br>
            <a:rPr lang="en-US" sz="1400" b="0" i="0" kern="1200" baseline="0"/>
          </a:br>
          <a:r>
            <a:rPr lang="en-US" sz="1400" b="0" i="0" kern="1200" baseline="0"/>
            <a:t>Specifically built for SOAP calls: check for a SOAP fault or that particular nodes exist in the envelope.</a:t>
          </a:r>
          <a:endParaRPr lang="en-US" sz="1400" kern="1200"/>
        </a:p>
      </dsp:txBody>
      <dsp:txXfrm>
        <a:off x="927248" y="3014316"/>
        <a:ext cx="7300763" cy="802812"/>
      </dsp:txXfrm>
    </dsp:sp>
    <dsp:sp modelId="{214303C8-41B3-4B03-AAD1-2D62454475BE}">
      <dsp:nvSpPr>
        <dsp:cNvPr id="0" name=""/>
        <dsp:cNvSpPr/>
      </dsp:nvSpPr>
      <dsp:spPr>
        <a:xfrm>
          <a:off x="0" y="4017832"/>
          <a:ext cx="8228012" cy="8028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76F4C-EBC9-46D1-97E3-94C83DA9B140}">
      <dsp:nvSpPr>
        <dsp:cNvPr id="0" name=""/>
        <dsp:cNvSpPr/>
      </dsp:nvSpPr>
      <dsp:spPr>
        <a:xfrm>
          <a:off x="242850" y="4198465"/>
          <a:ext cx="441546" cy="441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374FFF-1AE0-4BC3-BD1B-39D20915AC52}">
      <dsp:nvSpPr>
        <dsp:cNvPr id="0" name=""/>
        <dsp:cNvSpPr/>
      </dsp:nvSpPr>
      <dsp:spPr>
        <a:xfrm>
          <a:off x="927248" y="4017832"/>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JDBC Assertion</a:t>
          </a:r>
          <a:br>
            <a:rPr lang="en-US" sz="1400" b="0" i="0" kern="1200" baseline="0"/>
          </a:br>
          <a:r>
            <a:rPr lang="en-US" sz="1400" b="0" i="0" kern="1200" baseline="0"/>
            <a:t>After a database query sampler, verify database state by running another SQL statement and applying numeric conditions (e.g., row count greater than zero).</a:t>
          </a:r>
          <a:endParaRPr lang="en-US" sz="1400" kern="1200"/>
        </a:p>
      </dsp:txBody>
      <dsp:txXfrm>
        <a:off x="927248" y="4017832"/>
        <a:ext cx="7300763" cy="8028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B5BAB-83E0-4E27-94B5-D6057B1200AF}">
      <dsp:nvSpPr>
        <dsp:cNvPr id="0" name=""/>
        <dsp:cNvSpPr/>
      </dsp:nvSpPr>
      <dsp:spPr>
        <a:xfrm>
          <a:off x="0" y="3769"/>
          <a:ext cx="8228012"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85FE2C-A2B5-4478-B3CC-16AFFCD7BE3D}">
      <dsp:nvSpPr>
        <dsp:cNvPr id="0" name=""/>
        <dsp:cNvSpPr/>
      </dsp:nvSpPr>
      <dsp:spPr>
        <a:xfrm>
          <a:off x="242850" y="184401"/>
          <a:ext cx="441546" cy="441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2A3BA2-91F2-4206-B23B-16C49A570E3B}">
      <dsp:nvSpPr>
        <dsp:cNvPr id="0" name=""/>
        <dsp:cNvSpPr/>
      </dsp:nvSpPr>
      <dsp:spPr>
        <a:xfrm>
          <a:off x="927248" y="3769"/>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HTTP 200 Verification:</a:t>
          </a:r>
          <a:r>
            <a:rPr lang="en-US" sz="1400" b="0" i="0" kern="1200" baseline="0"/>
            <a:t> Use a Response Assertion on the “Response Code” field, matching exactly “200.”</a:t>
          </a:r>
          <a:endParaRPr lang="en-US" sz="1400" kern="1200"/>
        </a:p>
      </dsp:txBody>
      <dsp:txXfrm>
        <a:off x="927248" y="3769"/>
        <a:ext cx="7300763" cy="802812"/>
      </dsp:txXfrm>
    </dsp:sp>
    <dsp:sp modelId="{9F027AB0-4E52-4993-A6DA-1D6FA8EEB881}">
      <dsp:nvSpPr>
        <dsp:cNvPr id="0" name=""/>
        <dsp:cNvSpPr/>
      </dsp:nvSpPr>
      <dsp:spPr>
        <a:xfrm>
          <a:off x="0" y="1007284"/>
          <a:ext cx="8228012"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364BEA-F37E-4B86-A78E-9890CC3C6FBF}">
      <dsp:nvSpPr>
        <dsp:cNvPr id="0" name=""/>
        <dsp:cNvSpPr/>
      </dsp:nvSpPr>
      <dsp:spPr>
        <a:xfrm>
          <a:off x="242850" y="1187917"/>
          <a:ext cx="441546" cy="441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D124E-4FD5-4475-8A4A-49B157DFE8C1}">
      <dsp:nvSpPr>
        <dsp:cNvPr id="0" name=""/>
        <dsp:cNvSpPr/>
      </dsp:nvSpPr>
      <dsp:spPr>
        <a:xfrm>
          <a:off x="927248" y="1007284"/>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Content Check:</a:t>
          </a:r>
          <a:r>
            <a:rPr lang="en-US" sz="1400" b="0" i="0" kern="1200" baseline="0"/>
            <a:t> Under the same sampler, add a second Response Assertion checking that the response text contains the expected welcome message or page title.</a:t>
          </a:r>
          <a:endParaRPr lang="en-US" sz="1400" kern="1200"/>
        </a:p>
      </dsp:txBody>
      <dsp:txXfrm>
        <a:off x="927248" y="1007284"/>
        <a:ext cx="7300763" cy="802812"/>
      </dsp:txXfrm>
    </dsp:sp>
    <dsp:sp modelId="{384DAB38-AC4D-46D1-A040-756E3D2A2C11}">
      <dsp:nvSpPr>
        <dsp:cNvPr id="0" name=""/>
        <dsp:cNvSpPr/>
      </dsp:nvSpPr>
      <dsp:spPr>
        <a:xfrm>
          <a:off x="0" y="2010800"/>
          <a:ext cx="8228012"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2D9EE-4911-4A81-A230-14336CCA077E}">
      <dsp:nvSpPr>
        <dsp:cNvPr id="0" name=""/>
        <dsp:cNvSpPr/>
      </dsp:nvSpPr>
      <dsp:spPr>
        <a:xfrm>
          <a:off x="242850" y="2191433"/>
          <a:ext cx="441546" cy="441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3A5EA6-E258-43B7-ACE9-6B3EE145E8EE}">
      <dsp:nvSpPr>
        <dsp:cNvPr id="0" name=""/>
        <dsp:cNvSpPr/>
      </dsp:nvSpPr>
      <dsp:spPr>
        <a:xfrm>
          <a:off x="927248" y="2010800"/>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Latency Guardrail:</a:t>
          </a:r>
          <a:r>
            <a:rPr lang="en-US" sz="1400" b="0" i="0" kern="1200" baseline="0"/>
            <a:t> Add a Duration Assertion set to, say, 500 ms so that any slow response is immediately flagged.</a:t>
          </a:r>
          <a:endParaRPr lang="en-US" sz="1400" kern="1200"/>
        </a:p>
      </dsp:txBody>
      <dsp:txXfrm>
        <a:off x="927248" y="2010800"/>
        <a:ext cx="7300763" cy="802812"/>
      </dsp:txXfrm>
    </dsp:sp>
    <dsp:sp modelId="{1FDC8CDC-3EBD-48FE-BDA5-124E0A9C6E8E}">
      <dsp:nvSpPr>
        <dsp:cNvPr id="0" name=""/>
        <dsp:cNvSpPr/>
      </dsp:nvSpPr>
      <dsp:spPr>
        <a:xfrm>
          <a:off x="0" y="3014316"/>
          <a:ext cx="8228012"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3DEA0-3C65-4E47-88A4-B698F2EF2F72}">
      <dsp:nvSpPr>
        <dsp:cNvPr id="0" name=""/>
        <dsp:cNvSpPr/>
      </dsp:nvSpPr>
      <dsp:spPr>
        <a:xfrm>
          <a:off x="242850" y="3194949"/>
          <a:ext cx="441546" cy="441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3CE4AD-D6EF-44D5-9B31-78FF8B47C39C}">
      <dsp:nvSpPr>
        <dsp:cNvPr id="0" name=""/>
        <dsp:cNvSpPr/>
      </dsp:nvSpPr>
      <dsp:spPr>
        <a:xfrm>
          <a:off x="927248" y="3014316"/>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JSON Field Validation:</a:t>
          </a:r>
          <a:r>
            <a:rPr lang="en-US" sz="1400" b="0" i="0" kern="1200" baseline="0"/>
            <a:t> Use JSON Assertion with JSONPath $.data.id to ensure that an “id” field is present and non-empty.</a:t>
          </a:r>
          <a:endParaRPr lang="en-US" sz="1400" kern="1200"/>
        </a:p>
      </dsp:txBody>
      <dsp:txXfrm>
        <a:off x="927248" y="3014316"/>
        <a:ext cx="7300763" cy="802812"/>
      </dsp:txXfrm>
    </dsp:sp>
    <dsp:sp modelId="{928F5071-106B-43A2-A2F1-CF0BE2EE6C9A}">
      <dsp:nvSpPr>
        <dsp:cNvPr id="0" name=""/>
        <dsp:cNvSpPr/>
      </dsp:nvSpPr>
      <dsp:spPr>
        <a:xfrm>
          <a:off x="0" y="4017832"/>
          <a:ext cx="8228012" cy="8028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F30F2-70B5-4EF1-9D5D-4A8772D461B3}">
      <dsp:nvSpPr>
        <dsp:cNvPr id="0" name=""/>
        <dsp:cNvSpPr/>
      </dsp:nvSpPr>
      <dsp:spPr>
        <a:xfrm>
          <a:off x="242850" y="4198465"/>
          <a:ext cx="441546" cy="441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D8FAF-D572-4BE9-8098-B689D89C0D72}">
      <dsp:nvSpPr>
        <dsp:cNvPr id="0" name=""/>
        <dsp:cNvSpPr/>
      </dsp:nvSpPr>
      <dsp:spPr>
        <a:xfrm>
          <a:off x="927248" y="4017832"/>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1" i="0" kern="1200" baseline="0"/>
            <a:t>Database State:</a:t>
          </a:r>
          <a:r>
            <a:rPr lang="en-US" sz="1400" b="0" i="0" kern="1200" baseline="0"/>
            <a:t> After an order-placement JDBC sampler, attach a JDBC Assertion that runs SELECT COUNT(*)… and fails if the result isn’t greater than zero.</a:t>
          </a:r>
          <a:endParaRPr lang="en-US" sz="1400" kern="1200"/>
        </a:p>
      </dsp:txBody>
      <dsp:txXfrm>
        <a:off x="927248" y="4017832"/>
        <a:ext cx="7300763" cy="80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2E586-4EE7-4369-B86E-4D2346D8DE22}">
      <dsp:nvSpPr>
        <dsp:cNvPr id="0" name=""/>
        <dsp:cNvSpPr/>
      </dsp:nvSpPr>
      <dsp:spPr>
        <a:xfrm>
          <a:off x="0" y="588"/>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A1B818-247E-433A-BCA2-AB87F94A8A62}">
      <dsp:nvSpPr>
        <dsp:cNvPr id="0" name=""/>
        <dsp:cNvSpPr/>
      </dsp:nvSpPr>
      <dsp:spPr>
        <a:xfrm>
          <a:off x="416865" y="310654"/>
          <a:ext cx="757937" cy="757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2031AB-CB02-4B18-A71A-6D414560497F}">
      <dsp:nvSpPr>
        <dsp:cNvPr id="0" name=""/>
        <dsp:cNvSpPr/>
      </dsp:nvSpPr>
      <dsp:spPr>
        <a:xfrm>
          <a:off x="1591667" y="588"/>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Network Latency: This is the round-trip time taken by a data packet to travel over the network the server and back. </a:t>
          </a:r>
          <a:endParaRPr lang="en-US" sz="2400" kern="1200"/>
        </a:p>
      </dsp:txBody>
      <dsp:txXfrm>
        <a:off x="1591667" y="588"/>
        <a:ext cx="6636344" cy="1378067"/>
      </dsp:txXfrm>
    </dsp:sp>
    <dsp:sp modelId="{63644550-D1DE-4ABC-B574-447572CA0C21}">
      <dsp:nvSpPr>
        <dsp:cNvPr id="0" name=""/>
        <dsp:cNvSpPr/>
      </dsp:nvSpPr>
      <dsp:spPr>
        <a:xfrm>
          <a:off x="0" y="1723173"/>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9F5FEF-BB20-4DB2-BC56-00900997399A}">
      <dsp:nvSpPr>
        <dsp:cNvPr id="0" name=""/>
        <dsp:cNvSpPr/>
      </dsp:nvSpPr>
      <dsp:spPr>
        <a:xfrm>
          <a:off x="416865" y="2033238"/>
          <a:ext cx="757937" cy="757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A5B0D8-1E8C-432E-8D2F-029BAE290CE4}">
      <dsp:nvSpPr>
        <dsp:cNvPr id="0" name=""/>
        <dsp:cNvSpPr/>
      </dsp:nvSpPr>
      <dsp:spPr>
        <a:xfrm>
          <a:off x="1591667" y="1723173"/>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This does not include the server processing time or the rendering time. </a:t>
          </a:r>
          <a:endParaRPr lang="en-US" sz="2400" kern="1200"/>
        </a:p>
      </dsp:txBody>
      <dsp:txXfrm>
        <a:off x="1591667" y="1723173"/>
        <a:ext cx="6636344" cy="1378067"/>
      </dsp:txXfrm>
    </dsp:sp>
    <dsp:sp modelId="{15926A57-7B8C-4BDB-9E9C-824DD4202107}">
      <dsp:nvSpPr>
        <dsp:cNvPr id="0" name=""/>
        <dsp:cNvSpPr/>
      </dsp:nvSpPr>
      <dsp:spPr>
        <a:xfrm>
          <a:off x="0" y="3445757"/>
          <a:ext cx="8228012" cy="137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8E945C-4DFA-43D8-BD94-A17F934E48B2}">
      <dsp:nvSpPr>
        <dsp:cNvPr id="0" name=""/>
        <dsp:cNvSpPr/>
      </dsp:nvSpPr>
      <dsp:spPr>
        <a:xfrm>
          <a:off x="416865" y="3755822"/>
          <a:ext cx="757937" cy="757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B656F0-4763-403D-97CD-DFF2E2DF7F74}">
      <dsp:nvSpPr>
        <dsp:cNvPr id="0" name=""/>
        <dsp:cNvSpPr/>
      </dsp:nvSpPr>
      <dsp:spPr>
        <a:xfrm>
          <a:off x="1591667" y="3445757"/>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This can vary widely depending on the location of the user, time of the day, and the network load.</a:t>
          </a:r>
          <a:endParaRPr lang="en-US" sz="2400" kern="1200"/>
        </a:p>
      </dsp:txBody>
      <dsp:txXfrm>
        <a:off x="1591667" y="3445757"/>
        <a:ext cx="6636344" cy="13780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8E9DD-3097-482E-B926-F0618FD4DD80}">
      <dsp:nvSpPr>
        <dsp:cNvPr id="0" name=""/>
        <dsp:cNvSpPr/>
      </dsp:nvSpPr>
      <dsp:spPr>
        <a:xfrm>
          <a:off x="392505" y="2720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8DB8C-7BA2-4683-ADE6-ED5A86631A4B}">
      <dsp:nvSpPr>
        <dsp:cNvPr id="0" name=""/>
        <dsp:cNvSpPr/>
      </dsp:nvSpPr>
      <dsp:spPr>
        <a:xfrm>
          <a:off x="626506" y="26120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185A37-4664-499E-9292-366ADE8B9C2F}">
      <dsp:nvSpPr>
        <dsp:cNvPr id="0" name=""/>
        <dsp:cNvSpPr/>
      </dsp:nvSpPr>
      <dsp:spPr>
        <a:xfrm>
          <a:off x="41505" y="14672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A sequence of request/responses constitutes a transaction. </a:t>
          </a:r>
          <a:endParaRPr lang="en-US" sz="1100" kern="1200"/>
        </a:p>
      </dsp:txBody>
      <dsp:txXfrm>
        <a:off x="41505" y="1467207"/>
        <a:ext cx="1800000" cy="720000"/>
      </dsp:txXfrm>
    </dsp:sp>
    <dsp:sp modelId="{F063F34C-B152-4C38-8AAA-19FD46173FE0}">
      <dsp:nvSpPr>
        <dsp:cNvPr id="0" name=""/>
        <dsp:cNvSpPr/>
      </dsp:nvSpPr>
      <dsp:spPr>
        <a:xfrm>
          <a:off x="2507506" y="2720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6861C-CA5B-4AC4-B58C-9F56678B693B}">
      <dsp:nvSpPr>
        <dsp:cNvPr id="0" name=""/>
        <dsp:cNvSpPr/>
      </dsp:nvSpPr>
      <dsp:spPr>
        <a:xfrm>
          <a:off x="2741506" y="26120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35A88-42DC-428D-B64E-DEC755AA4012}">
      <dsp:nvSpPr>
        <dsp:cNvPr id="0" name=""/>
        <dsp:cNvSpPr/>
      </dsp:nvSpPr>
      <dsp:spPr>
        <a:xfrm>
          <a:off x="2156506" y="14672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The number of transactions per unit time is called the throughput. </a:t>
          </a:r>
          <a:endParaRPr lang="en-US" sz="1100" kern="1200"/>
        </a:p>
      </dsp:txBody>
      <dsp:txXfrm>
        <a:off x="2156506" y="1467207"/>
        <a:ext cx="1800000" cy="720000"/>
      </dsp:txXfrm>
    </dsp:sp>
    <dsp:sp modelId="{212EC1CE-7BA0-4270-9138-E73B24947D83}">
      <dsp:nvSpPr>
        <dsp:cNvPr id="0" name=""/>
        <dsp:cNvSpPr/>
      </dsp:nvSpPr>
      <dsp:spPr>
        <a:xfrm>
          <a:off x="4622506" y="2720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F4018-9096-4FED-8253-CE5D28A299A0}">
      <dsp:nvSpPr>
        <dsp:cNvPr id="0" name=""/>
        <dsp:cNvSpPr/>
      </dsp:nvSpPr>
      <dsp:spPr>
        <a:xfrm>
          <a:off x="4856506" y="26120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60C1A8-92ED-42EF-9D9A-6E737D175ADC}">
      <dsp:nvSpPr>
        <dsp:cNvPr id="0" name=""/>
        <dsp:cNvSpPr/>
      </dsp:nvSpPr>
      <dsp:spPr>
        <a:xfrm>
          <a:off x="4271506" y="14672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It is measured in transactions/second or bandwidth (bytes/second). </a:t>
          </a:r>
          <a:endParaRPr lang="en-US" sz="1100" kern="1200"/>
        </a:p>
      </dsp:txBody>
      <dsp:txXfrm>
        <a:off x="4271506" y="1467207"/>
        <a:ext cx="1800000" cy="720000"/>
      </dsp:txXfrm>
    </dsp:sp>
    <dsp:sp modelId="{49969E6B-D036-47FC-B414-782812D986F6}">
      <dsp:nvSpPr>
        <dsp:cNvPr id="0" name=""/>
        <dsp:cNvSpPr/>
      </dsp:nvSpPr>
      <dsp:spPr>
        <a:xfrm>
          <a:off x="6737506" y="2720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F2FE9-FBF8-4671-8925-C9FBFFB88ACF}">
      <dsp:nvSpPr>
        <dsp:cNvPr id="0" name=""/>
        <dsp:cNvSpPr/>
      </dsp:nvSpPr>
      <dsp:spPr>
        <a:xfrm>
          <a:off x="6971506" y="26120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4B0202-8B73-4B9C-B7AB-3782363E1BCA}">
      <dsp:nvSpPr>
        <dsp:cNvPr id="0" name=""/>
        <dsp:cNvSpPr/>
      </dsp:nvSpPr>
      <dsp:spPr>
        <a:xfrm>
          <a:off x="6386506" y="14672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It depends on server hardware, system load, and network latency. </a:t>
          </a:r>
          <a:endParaRPr lang="en-US" sz="1100" kern="1200"/>
        </a:p>
      </dsp:txBody>
      <dsp:txXfrm>
        <a:off x="6386506" y="1467207"/>
        <a:ext cx="1800000" cy="720000"/>
      </dsp:txXfrm>
    </dsp:sp>
    <dsp:sp modelId="{4BA35643-55F4-4E2D-BE71-9CD5AA353E0C}">
      <dsp:nvSpPr>
        <dsp:cNvPr id="0" name=""/>
        <dsp:cNvSpPr/>
      </dsp:nvSpPr>
      <dsp:spPr>
        <a:xfrm>
          <a:off x="3565006" y="2637207"/>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C5AE0D-87E5-4223-BAEE-9D7F34BB5BA1}">
      <dsp:nvSpPr>
        <dsp:cNvPr id="0" name=""/>
        <dsp:cNvSpPr/>
      </dsp:nvSpPr>
      <dsp:spPr>
        <a:xfrm>
          <a:off x="3799006" y="287120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21F27-BB0C-42D1-A1A4-67FFF4BF4A07}">
      <dsp:nvSpPr>
        <dsp:cNvPr id="0" name=""/>
        <dsp:cNvSpPr/>
      </dsp:nvSpPr>
      <dsp:spPr>
        <a:xfrm>
          <a:off x="3214006" y="407720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kern="1200"/>
            <a:t>The application should strive to maximize the throughput.</a:t>
          </a:r>
          <a:endParaRPr lang="en-US" sz="1100" kern="1200"/>
        </a:p>
      </dsp:txBody>
      <dsp:txXfrm>
        <a:off x="3214006" y="4077207"/>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E0C0F-2F9E-4ACE-93CD-82A7BBBFDEC8}">
      <dsp:nvSpPr>
        <dsp:cNvPr id="0" name=""/>
        <dsp:cNvSpPr/>
      </dsp:nvSpPr>
      <dsp:spPr>
        <a:xfrm>
          <a:off x="0" y="588"/>
          <a:ext cx="8228012" cy="13780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4D5F0-1060-4C5D-AF2B-FB708AA73EAF}">
      <dsp:nvSpPr>
        <dsp:cNvPr id="0" name=""/>
        <dsp:cNvSpPr/>
      </dsp:nvSpPr>
      <dsp:spPr>
        <a:xfrm>
          <a:off x="416865" y="310654"/>
          <a:ext cx="757937" cy="757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A7664B-8DF9-4B9C-B3A9-C516A0023279}">
      <dsp:nvSpPr>
        <dsp:cNvPr id="0" name=""/>
        <dsp:cNvSpPr/>
      </dsp:nvSpPr>
      <dsp:spPr>
        <a:xfrm>
          <a:off x="1591667" y="588"/>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This is a measure of how well the application detects and handles various errors and exceptions. </a:t>
          </a:r>
          <a:endParaRPr lang="en-US" sz="2400" kern="1200"/>
        </a:p>
      </dsp:txBody>
      <dsp:txXfrm>
        <a:off x="1591667" y="588"/>
        <a:ext cx="6636344" cy="1378067"/>
      </dsp:txXfrm>
    </dsp:sp>
    <dsp:sp modelId="{CADFF0F4-D0F3-4652-8E77-E1C587D105E6}">
      <dsp:nvSpPr>
        <dsp:cNvPr id="0" name=""/>
        <dsp:cNvSpPr/>
      </dsp:nvSpPr>
      <dsp:spPr>
        <a:xfrm>
          <a:off x="0" y="1723173"/>
          <a:ext cx="8228012" cy="13780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5CA7A-373C-4B68-B85F-978BA55AAF59}">
      <dsp:nvSpPr>
        <dsp:cNvPr id="0" name=""/>
        <dsp:cNvSpPr/>
      </dsp:nvSpPr>
      <dsp:spPr>
        <a:xfrm>
          <a:off x="416865" y="2033238"/>
          <a:ext cx="757937" cy="757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10D745-3434-4954-A82B-BEA1861C0683}">
      <dsp:nvSpPr>
        <dsp:cNvPr id="0" name=""/>
        <dsp:cNvSpPr/>
      </dsp:nvSpPr>
      <dsp:spPr>
        <a:xfrm>
          <a:off x="1591667" y="1723173"/>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If the system crashes or becomes unavailable, the company’s brand and reputation are at stake. </a:t>
          </a:r>
          <a:endParaRPr lang="en-US" sz="2400" kern="1200"/>
        </a:p>
      </dsp:txBody>
      <dsp:txXfrm>
        <a:off x="1591667" y="1723173"/>
        <a:ext cx="6636344" cy="1378067"/>
      </dsp:txXfrm>
    </dsp:sp>
    <dsp:sp modelId="{84067A23-BE13-4282-A2E3-733D2FC52AA2}">
      <dsp:nvSpPr>
        <dsp:cNvPr id="0" name=""/>
        <dsp:cNvSpPr/>
      </dsp:nvSpPr>
      <dsp:spPr>
        <a:xfrm>
          <a:off x="0" y="3445757"/>
          <a:ext cx="8228012" cy="13780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D4E78-ED70-48CB-93A3-B8BEBF0527C0}">
      <dsp:nvSpPr>
        <dsp:cNvPr id="0" name=""/>
        <dsp:cNvSpPr/>
      </dsp:nvSpPr>
      <dsp:spPr>
        <a:xfrm>
          <a:off x="416865" y="3755822"/>
          <a:ext cx="757937" cy="757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197383-39C5-45A9-BEEE-C93502393526}">
      <dsp:nvSpPr>
        <dsp:cNvPr id="0" name=""/>
        <dsp:cNvSpPr/>
      </dsp:nvSpPr>
      <dsp:spPr>
        <a:xfrm>
          <a:off x="1591667" y="3445757"/>
          <a:ext cx="6636344" cy="137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45" tIns="145845" rIns="145845" bIns="145845" numCol="1" spcCol="1270" anchor="ctr" anchorCtr="0">
          <a:noAutofit/>
        </a:bodyPr>
        <a:lstStyle/>
        <a:p>
          <a:pPr marL="0" lvl="0" indent="0" algn="l" defTabSz="1066800">
            <a:lnSpc>
              <a:spcPct val="100000"/>
            </a:lnSpc>
            <a:spcBef>
              <a:spcPct val="0"/>
            </a:spcBef>
            <a:spcAft>
              <a:spcPct val="35000"/>
            </a:spcAft>
            <a:buNone/>
          </a:pPr>
          <a:r>
            <a:rPr lang="en-US" sz="2400" b="0" kern="1200"/>
            <a:t>Mean Time between Failures (MTbF) is a metric that is often used for this purpose.</a:t>
          </a:r>
          <a:endParaRPr lang="en-US" sz="2400" kern="1200"/>
        </a:p>
      </dsp:txBody>
      <dsp:txXfrm>
        <a:off x="1591667" y="3445757"/>
        <a:ext cx="6636344" cy="13780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67477-3E43-4AE8-9D8E-D38878969DE3}">
      <dsp:nvSpPr>
        <dsp:cNvPr id="0" name=""/>
        <dsp:cNvSpPr/>
      </dsp:nvSpPr>
      <dsp:spPr>
        <a:xfrm>
          <a:off x="0" y="3769"/>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A6F10-286A-4BCC-882A-EF05BF6EE57B}">
      <dsp:nvSpPr>
        <dsp:cNvPr id="0" name=""/>
        <dsp:cNvSpPr/>
      </dsp:nvSpPr>
      <dsp:spPr>
        <a:xfrm>
          <a:off x="242850" y="184401"/>
          <a:ext cx="441546" cy="441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CE495C-7317-4D8B-A955-E6BE2CA61BBA}">
      <dsp:nvSpPr>
        <dsp:cNvPr id="0" name=""/>
        <dsp:cNvSpPr/>
      </dsp:nvSpPr>
      <dsp:spPr>
        <a:xfrm>
          <a:off x="927248" y="3769"/>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0" kern="1200"/>
            <a:t>Scalability measures how well the system can expand its capacity when additional resources are added.</a:t>
          </a:r>
          <a:endParaRPr lang="en-US" sz="1400" kern="1200"/>
        </a:p>
      </dsp:txBody>
      <dsp:txXfrm>
        <a:off x="927248" y="3769"/>
        <a:ext cx="7300763" cy="802812"/>
      </dsp:txXfrm>
    </dsp:sp>
    <dsp:sp modelId="{A436BEAA-6750-41AC-AE0A-AD5A5DC13DBD}">
      <dsp:nvSpPr>
        <dsp:cNvPr id="0" name=""/>
        <dsp:cNvSpPr/>
      </dsp:nvSpPr>
      <dsp:spPr>
        <a:xfrm>
          <a:off x="0" y="1007284"/>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25FE1-C3CF-4FD3-BFEE-C30FC0D85BB5}">
      <dsp:nvSpPr>
        <dsp:cNvPr id="0" name=""/>
        <dsp:cNvSpPr/>
      </dsp:nvSpPr>
      <dsp:spPr>
        <a:xfrm>
          <a:off x="242850" y="1187917"/>
          <a:ext cx="441546" cy="441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A81E7F-D1B6-4045-BB28-19122A487C24}">
      <dsp:nvSpPr>
        <dsp:cNvPr id="0" name=""/>
        <dsp:cNvSpPr/>
      </dsp:nvSpPr>
      <dsp:spPr>
        <a:xfrm>
          <a:off x="927248" y="1007284"/>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0" kern="1200"/>
            <a:t>Ideally the system capacity will increase linearly as additional resources are added. </a:t>
          </a:r>
          <a:endParaRPr lang="en-US" sz="1400" kern="1200"/>
        </a:p>
      </dsp:txBody>
      <dsp:txXfrm>
        <a:off x="927248" y="1007284"/>
        <a:ext cx="7300763" cy="802812"/>
      </dsp:txXfrm>
    </dsp:sp>
    <dsp:sp modelId="{719105A1-A679-4F9F-86B6-4A28262C19F1}">
      <dsp:nvSpPr>
        <dsp:cNvPr id="0" name=""/>
        <dsp:cNvSpPr/>
      </dsp:nvSpPr>
      <dsp:spPr>
        <a:xfrm>
          <a:off x="0" y="2010800"/>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9989D-0112-4699-98D9-6869B32C4AD2}">
      <dsp:nvSpPr>
        <dsp:cNvPr id="0" name=""/>
        <dsp:cNvSpPr/>
      </dsp:nvSpPr>
      <dsp:spPr>
        <a:xfrm>
          <a:off x="242850" y="2191433"/>
          <a:ext cx="441546" cy="441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9C8084-5325-449A-A877-CA359B24C64D}">
      <dsp:nvSpPr>
        <dsp:cNvPr id="0" name=""/>
        <dsp:cNvSpPr/>
      </dsp:nvSpPr>
      <dsp:spPr>
        <a:xfrm>
          <a:off x="927248" y="2010800"/>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0" kern="1200"/>
            <a:t>However, this is rarely achieved in practice. It’s a good measure to know the resources that would be needed so that the system can handle the projected future load.</a:t>
          </a:r>
          <a:endParaRPr lang="en-US" sz="1400" kern="1200"/>
        </a:p>
      </dsp:txBody>
      <dsp:txXfrm>
        <a:off x="927248" y="2010800"/>
        <a:ext cx="7300763" cy="802812"/>
      </dsp:txXfrm>
    </dsp:sp>
    <dsp:sp modelId="{493E3648-ACD3-47A0-8DC7-E78F26D0189F}">
      <dsp:nvSpPr>
        <dsp:cNvPr id="0" name=""/>
        <dsp:cNvSpPr/>
      </dsp:nvSpPr>
      <dsp:spPr>
        <a:xfrm>
          <a:off x="0" y="3014316"/>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1F399-9D0F-4041-8CD4-611C4F9E558F}">
      <dsp:nvSpPr>
        <dsp:cNvPr id="0" name=""/>
        <dsp:cNvSpPr/>
      </dsp:nvSpPr>
      <dsp:spPr>
        <a:xfrm>
          <a:off x="242850" y="3194949"/>
          <a:ext cx="441546" cy="441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7A5FAC-E38C-428F-BB90-B35ABCF05B87}">
      <dsp:nvSpPr>
        <dsp:cNvPr id="0" name=""/>
        <dsp:cNvSpPr/>
      </dsp:nvSpPr>
      <dsp:spPr>
        <a:xfrm>
          <a:off x="927248" y="3014316"/>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0" kern="1200"/>
            <a:t>Vertical scalability is achieved by upgrading the hardware. For example, by adding more memory, disk, a better CPU, or additional CPUs.</a:t>
          </a:r>
          <a:endParaRPr lang="en-US" sz="1400" kern="1200"/>
        </a:p>
      </dsp:txBody>
      <dsp:txXfrm>
        <a:off x="927248" y="3014316"/>
        <a:ext cx="7300763" cy="802812"/>
      </dsp:txXfrm>
    </dsp:sp>
    <dsp:sp modelId="{FF3D9AFF-A252-4AE2-904A-CBE61F1F0449}">
      <dsp:nvSpPr>
        <dsp:cNvPr id="0" name=""/>
        <dsp:cNvSpPr/>
      </dsp:nvSpPr>
      <dsp:spPr>
        <a:xfrm>
          <a:off x="0" y="4017832"/>
          <a:ext cx="8228012" cy="8028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BD456-6539-4EE3-9289-72A8B5E5F818}">
      <dsp:nvSpPr>
        <dsp:cNvPr id="0" name=""/>
        <dsp:cNvSpPr/>
      </dsp:nvSpPr>
      <dsp:spPr>
        <a:xfrm>
          <a:off x="242850" y="4198465"/>
          <a:ext cx="441546" cy="441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D4428-DFD5-4DB4-A7F9-A14DC3920277}">
      <dsp:nvSpPr>
        <dsp:cNvPr id="0" name=""/>
        <dsp:cNvSpPr/>
      </dsp:nvSpPr>
      <dsp:spPr>
        <a:xfrm>
          <a:off x="927248" y="4017832"/>
          <a:ext cx="7300763" cy="80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964" tIns="84964" rIns="84964" bIns="84964" numCol="1" spcCol="1270" anchor="ctr" anchorCtr="0">
          <a:noAutofit/>
        </a:bodyPr>
        <a:lstStyle/>
        <a:p>
          <a:pPr marL="0" lvl="0" indent="0" algn="l" defTabSz="622300">
            <a:lnSpc>
              <a:spcPct val="100000"/>
            </a:lnSpc>
            <a:spcBef>
              <a:spcPct val="0"/>
            </a:spcBef>
            <a:spcAft>
              <a:spcPct val="35000"/>
            </a:spcAft>
            <a:buNone/>
          </a:pPr>
          <a:r>
            <a:rPr lang="en-US" sz="1400" b="0" kern="1200"/>
            <a:t>Horizontal scalability is achieved by adding servers to the cluster. For example, by adding more web servers and application servers to a webfarm/cluster.</a:t>
          </a:r>
          <a:endParaRPr lang="en-US" sz="1400" kern="1200"/>
        </a:p>
      </dsp:txBody>
      <dsp:txXfrm>
        <a:off x="927248" y="4017832"/>
        <a:ext cx="7300763" cy="802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085A2-16A6-4BE7-8E95-04EABD0AA0F0}">
      <dsp:nvSpPr>
        <dsp:cNvPr id="0" name=""/>
        <dsp:cNvSpPr/>
      </dsp:nvSpPr>
      <dsp:spPr>
        <a:xfrm>
          <a:off x="0" y="304632"/>
          <a:ext cx="8228012" cy="19278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585" tIns="354076" rIns="63858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Scale to hundreds or thousands of users: </a:t>
          </a:r>
        </a:p>
        <a:p>
          <a:pPr marL="342900" lvl="2" indent="-171450" algn="l" defTabSz="755650">
            <a:lnSpc>
              <a:spcPct val="90000"/>
            </a:lnSpc>
            <a:spcBef>
              <a:spcPct val="0"/>
            </a:spcBef>
            <a:spcAft>
              <a:spcPct val="15000"/>
            </a:spcAft>
            <a:buChar char="•"/>
          </a:pPr>
          <a:r>
            <a:rPr lang="en-US" sz="1700" kern="1200" baseline="0"/>
            <a:t>Tools can simulate virtual users from multiple machines, mimicking real-world concurrency.</a:t>
          </a:r>
          <a:endParaRPr lang="en-US" sz="1700" kern="1200"/>
        </a:p>
        <a:p>
          <a:pPr marL="171450" lvl="1" indent="-171450" algn="l" defTabSz="755650">
            <a:lnSpc>
              <a:spcPct val="90000"/>
            </a:lnSpc>
            <a:spcBef>
              <a:spcPct val="0"/>
            </a:spcBef>
            <a:spcAft>
              <a:spcPct val="15000"/>
            </a:spcAft>
            <a:buChar char="•"/>
          </a:pPr>
          <a:r>
            <a:rPr lang="en-US" sz="1700" kern="1200"/>
            <a:t>Control over load patterns: </a:t>
          </a:r>
        </a:p>
        <a:p>
          <a:pPr marL="342900" lvl="2" indent="-171450" algn="l" defTabSz="755650">
            <a:lnSpc>
              <a:spcPct val="90000"/>
            </a:lnSpc>
            <a:spcBef>
              <a:spcPct val="0"/>
            </a:spcBef>
            <a:spcAft>
              <a:spcPct val="15000"/>
            </a:spcAft>
            <a:buChar char="•"/>
          </a:pPr>
          <a:r>
            <a:rPr lang="en-US" sz="1700" kern="1200" baseline="0"/>
            <a:t>Ramp-up, steady-state, spikes, and stress scenarios are easy to define and execute reproducibly.</a:t>
          </a:r>
          <a:endParaRPr lang="en-US" sz="1700" kern="1200"/>
        </a:p>
      </dsp:txBody>
      <dsp:txXfrm>
        <a:off x="0" y="304632"/>
        <a:ext cx="8228012" cy="1927800"/>
      </dsp:txXfrm>
    </dsp:sp>
    <dsp:sp modelId="{30805040-2299-4199-B7C4-97040B926983}">
      <dsp:nvSpPr>
        <dsp:cNvPr id="0" name=""/>
        <dsp:cNvSpPr/>
      </dsp:nvSpPr>
      <dsp:spPr>
        <a:xfrm>
          <a:off x="411400" y="53712"/>
          <a:ext cx="5759608" cy="50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755650">
            <a:lnSpc>
              <a:spcPct val="90000"/>
            </a:lnSpc>
            <a:spcBef>
              <a:spcPct val="0"/>
            </a:spcBef>
            <a:spcAft>
              <a:spcPct val="35000"/>
            </a:spcAft>
            <a:buNone/>
          </a:pPr>
          <a:r>
            <a:rPr lang="en-US" sz="1700" b="0" kern="1200"/>
            <a:t>Realistic Load Generation</a:t>
          </a:r>
          <a:endParaRPr lang="en-US" sz="1700" kern="1200"/>
        </a:p>
      </dsp:txBody>
      <dsp:txXfrm>
        <a:off x="435898" y="78210"/>
        <a:ext cx="5710612" cy="452844"/>
      </dsp:txXfrm>
    </dsp:sp>
    <dsp:sp modelId="{689F4628-D350-47DE-B552-466F8747189C}">
      <dsp:nvSpPr>
        <dsp:cNvPr id="0" name=""/>
        <dsp:cNvSpPr/>
      </dsp:nvSpPr>
      <dsp:spPr>
        <a:xfrm>
          <a:off x="0" y="2575152"/>
          <a:ext cx="8228012" cy="219555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585" tIns="354076" rIns="63858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Built-in instrumentation: </a:t>
          </a:r>
        </a:p>
        <a:p>
          <a:pPr marL="342900" lvl="2" indent="-171450" algn="l" defTabSz="755650">
            <a:lnSpc>
              <a:spcPct val="90000"/>
            </a:lnSpc>
            <a:spcBef>
              <a:spcPct val="0"/>
            </a:spcBef>
            <a:spcAft>
              <a:spcPct val="15000"/>
            </a:spcAft>
            <a:buChar char="•"/>
          </a:pPr>
          <a:r>
            <a:rPr lang="en-US" sz="1700" kern="1200" baseline="0"/>
            <a:t>Capture response times (average, percentiles), throughput (RPS/TPS), and error rates without custom coding.</a:t>
          </a:r>
          <a:endParaRPr lang="en-US" sz="1700" kern="1200"/>
        </a:p>
        <a:p>
          <a:pPr marL="171450" lvl="1" indent="-171450" algn="l" defTabSz="755650">
            <a:lnSpc>
              <a:spcPct val="90000"/>
            </a:lnSpc>
            <a:spcBef>
              <a:spcPct val="0"/>
            </a:spcBef>
            <a:spcAft>
              <a:spcPct val="15000"/>
            </a:spcAft>
            <a:buChar char="•"/>
          </a:pPr>
          <a:r>
            <a:rPr lang="en-US" sz="1700" kern="1200"/>
            <a:t>Resource monitoring integrations: </a:t>
          </a:r>
        </a:p>
        <a:p>
          <a:pPr marL="342900" lvl="2" indent="-171450" algn="l" defTabSz="755650">
            <a:lnSpc>
              <a:spcPct val="90000"/>
            </a:lnSpc>
            <a:spcBef>
              <a:spcPct val="0"/>
            </a:spcBef>
            <a:spcAft>
              <a:spcPct val="15000"/>
            </a:spcAft>
            <a:buChar char="•"/>
          </a:pPr>
          <a:r>
            <a:rPr lang="en-US" sz="1700" kern="1200" baseline="0"/>
            <a:t>Many tools integrate with APMs (New Relic, Dynatrace), system-metrics (CPU, memory), and network monitors to correlate load and system health.</a:t>
          </a:r>
          <a:endParaRPr lang="en-US" sz="1700" kern="1200"/>
        </a:p>
      </dsp:txBody>
      <dsp:txXfrm>
        <a:off x="0" y="2575152"/>
        <a:ext cx="8228012" cy="2195550"/>
      </dsp:txXfrm>
    </dsp:sp>
    <dsp:sp modelId="{85CB390E-6D83-444F-8D30-CF9054686DDE}">
      <dsp:nvSpPr>
        <dsp:cNvPr id="0" name=""/>
        <dsp:cNvSpPr/>
      </dsp:nvSpPr>
      <dsp:spPr>
        <a:xfrm>
          <a:off x="411400" y="2324232"/>
          <a:ext cx="5759608" cy="50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755650">
            <a:lnSpc>
              <a:spcPct val="90000"/>
            </a:lnSpc>
            <a:spcBef>
              <a:spcPct val="0"/>
            </a:spcBef>
            <a:spcAft>
              <a:spcPct val="35000"/>
            </a:spcAft>
            <a:buNone/>
          </a:pPr>
          <a:r>
            <a:rPr lang="en-US" sz="1700" b="0" kern="1200"/>
            <a:t>Accurate, Consistent Metrics</a:t>
          </a:r>
          <a:endParaRPr lang="en-US" sz="1700" kern="1200"/>
        </a:p>
      </dsp:txBody>
      <dsp:txXfrm>
        <a:off x="435898" y="2348730"/>
        <a:ext cx="5710612" cy="4528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B9E3B-AF02-4D27-BCAA-E5FF331142CC}">
      <dsp:nvSpPr>
        <dsp:cNvPr id="0" name=""/>
        <dsp:cNvSpPr/>
      </dsp:nvSpPr>
      <dsp:spPr>
        <a:xfrm>
          <a:off x="0" y="308231"/>
          <a:ext cx="8228012" cy="2324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585" tIns="374904" rIns="63858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Reusable test scripts: </a:t>
          </a:r>
        </a:p>
        <a:p>
          <a:pPr marL="342900" lvl="2" indent="-171450" algn="l" defTabSz="800100">
            <a:lnSpc>
              <a:spcPct val="90000"/>
            </a:lnSpc>
            <a:spcBef>
              <a:spcPct val="0"/>
            </a:spcBef>
            <a:spcAft>
              <a:spcPct val="15000"/>
            </a:spcAft>
            <a:buChar char="•"/>
          </a:pPr>
          <a:r>
            <a:rPr lang="en-US" sz="1800" kern="1200" baseline="0"/>
            <a:t>Define user journeys in code or DSL (e.g., Gatling’s Scala DSL, k6’s JavaScript) for easy maintenance.</a:t>
          </a:r>
          <a:endParaRPr lang="en-US" sz="1800" kern="1200"/>
        </a:p>
        <a:p>
          <a:pPr marL="171450" lvl="1" indent="-171450" algn="l" defTabSz="800100">
            <a:lnSpc>
              <a:spcPct val="90000"/>
            </a:lnSpc>
            <a:spcBef>
              <a:spcPct val="0"/>
            </a:spcBef>
            <a:spcAft>
              <a:spcPct val="15000"/>
            </a:spcAft>
            <a:buChar char="•"/>
          </a:pPr>
          <a:r>
            <a:rPr lang="en-US" sz="1800" kern="1200"/>
            <a:t>Dynamic data feeds: </a:t>
          </a:r>
        </a:p>
        <a:p>
          <a:pPr marL="342900" lvl="2" indent="-171450" algn="l" defTabSz="800100">
            <a:lnSpc>
              <a:spcPct val="90000"/>
            </a:lnSpc>
            <a:spcBef>
              <a:spcPct val="0"/>
            </a:spcBef>
            <a:spcAft>
              <a:spcPct val="15000"/>
            </a:spcAft>
            <a:buChar char="•"/>
          </a:pPr>
          <a:r>
            <a:rPr lang="en-US" sz="1800" kern="1200" baseline="0"/>
            <a:t>Parameterize inputs (login credentials, search terms) so tests exercise the system realistically rather than replaying identical transactions.</a:t>
          </a:r>
          <a:endParaRPr lang="en-US" sz="1800" kern="1200"/>
        </a:p>
      </dsp:txBody>
      <dsp:txXfrm>
        <a:off x="0" y="308231"/>
        <a:ext cx="8228012" cy="2324700"/>
      </dsp:txXfrm>
    </dsp:sp>
    <dsp:sp modelId="{08527367-45DC-4AFE-BDDB-6CF3C10A601C}">
      <dsp:nvSpPr>
        <dsp:cNvPr id="0" name=""/>
        <dsp:cNvSpPr/>
      </dsp:nvSpPr>
      <dsp:spPr>
        <a:xfrm>
          <a:off x="411400" y="42551"/>
          <a:ext cx="5759608"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800100">
            <a:lnSpc>
              <a:spcPct val="90000"/>
            </a:lnSpc>
            <a:spcBef>
              <a:spcPct val="0"/>
            </a:spcBef>
            <a:spcAft>
              <a:spcPct val="35000"/>
            </a:spcAft>
            <a:buNone/>
          </a:pPr>
          <a:r>
            <a:rPr lang="en-US" sz="1800" b="0" kern="1200"/>
            <a:t>Scripting &amp; Parameterization</a:t>
          </a:r>
          <a:endParaRPr lang="en-US" sz="1800" kern="1200"/>
        </a:p>
      </dsp:txBody>
      <dsp:txXfrm>
        <a:off x="437339" y="68490"/>
        <a:ext cx="5707730" cy="479482"/>
      </dsp:txXfrm>
    </dsp:sp>
    <dsp:sp modelId="{0C798958-293C-4CE2-80EF-40A6639C8082}">
      <dsp:nvSpPr>
        <dsp:cNvPr id="0" name=""/>
        <dsp:cNvSpPr/>
      </dsp:nvSpPr>
      <dsp:spPr>
        <a:xfrm>
          <a:off x="0" y="2995812"/>
          <a:ext cx="8228012" cy="17860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38585" tIns="374904" rIns="63858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Catch regressions early: </a:t>
          </a:r>
        </a:p>
        <a:p>
          <a:pPr marL="342900" lvl="2" indent="-171450" algn="l" defTabSz="800100">
            <a:lnSpc>
              <a:spcPct val="90000"/>
            </a:lnSpc>
            <a:spcBef>
              <a:spcPct val="0"/>
            </a:spcBef>
            <a:spcAft>
              <a:spcPct val="15000"/>
            </a:spcAft>
            <a:buChar char="•"/>
          </a:pPr>
          <a:r>
            <a:rPr lang="en-US" sz="1800" kern="1200" baseline="0"/>
            <a:t>Embedded performance tests in pipelines (Jenkins, GitLab CI, GitHub Actions) ensure new code doesn’t introduce slow-downs.</a:t>
          </a:r>
          <a:endParaRPr lang="en-US" sz="1800" kern="1200"/>
        </a:p>
        <a:p>
          <a:pPr marL="171450" lvl="1" indent="-171450" algn="l" defTabSz="800100">
            <a:lnSpc>
              <a:spcPct val="90000"/>
            </a:lnSpc>
            <a:spcBef>
              <a:spcPct val="0"/>
            </a:spcBef>
            <a:spcAft>
              <a:spcPct val="15000"/>
            </a:spcAft>
            <a:buChar char="•"/>
          </a:pPr>
          <a:r>
            <a:rPr lang="en-US" sz="1800" kern="1200"/>
            <a:t>Scheduled runs: Automatically execute nightly or weekly to track trends and spot degradations before they reach production.</a:t>
          </a:r>
        </a:p>
      </dsp:txBody>
      <dsp:txXfrm>
        <a:off x="0" y="2995812"/>
        <a:ext cx="8228012" cy="1786050"/>
      </dsp:txXfrm>
    </dsp:sp>
    <dsp:sp modelId="{62AA032C-E2BF-4117-93E1-CB9208BD759D}">
      <dsp:nvSpPr>
        <dsp:cNvPr id="0" name=""/>
        <dsp:cNvSpPr/>
      </dsp:nvSpPr>
      <dsp:spPr>
        <a:xfrm>
          <a:off x="411400" y="2730131"/>
          <a:ext cx="5759608" cy="5313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800100">
            <a:lnSpc>
              <a:spcPct val="90000"/>
            </a:lnSpc>
            <a:spcBef>
              <a:spcPct val="0"/>
            </a:spcBef>
            <a:spcAft>
              <a:spcPct val="35000"/>
            </a:spcAft>
            <a:buNone/>
          </a:pPr>
          <a:r>
            <a:rPr lang="en-US" sz="1800" b="0" kern="1200"/>
            <a:t>Automation &amp; CI/CD Integration</a:t>
          </a:r>
          <a:endParaRPr lang="en-US" sz="1800" kern="1200"/>
        </a:p>
      </dsp:txBody>
      <dsp:txXfrm>
        <a:off x="437339" y="2756070"/>
        <a:ext cx="5707730"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79B74-0C4A-4194-86B6-02BE6CF1570C}">
      <dsp:nvSpPr>
        <dsp:cNvPr id="0" name=""/>
        <dsp:cNvSpPr/>
      </dsp:nvSpPr>
      <dsp:spPr>
        <a:xfrm rot="5400000">
          <a:off x="4653722" y="-1456247"/>
          <a:ext cx="1882652" cy="5265927"/>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a:t>Detailed reporting: Generate charts (response time vs. load, resource utilization over time), log failures, and highlight outliers.</a:t>
          </a:r>
        </a:p>
        <a:p>
          <a:pPr marL="171450" lvl="1" indent="-171450" algn="l" defTabSz="711200">
            <a:lnSpc>
              <a:spcPct val="100000"/>
            </a:lnSpc>
            <a:spcBef>
              <a:spcPct val="0"/>
            </a:spcBef>
            <a:spcAft>
              <a:spcPct val="15000"/>
            </a:spcAft>
            <a:buChar char="•"/>
          </a:pPr>
          <a:r>
            <a:rPr lang="en-US" sz="1600" kern="1200"/>
            <a:t>Correlation of layers: Link application logs, database slow-queries, and garbage-collection pauses directly to test phases.</a:t>
          </a:r>
        </a:p>
      </dsp:txBody>
      <dsp:txXfrm rot="-5400000">
        <a:off x="2962085" y="327293"/>
        <a:ext cx="5174024" cy="1698846"/>
      </dsp:txXfrm>
    </dsp:sp>
    <dsp:sp modelId="{060AD324-3602-48B5-8F93-98B74CA82D57}">
      <dsp:nvSpPr>
        <dsp:cNvPr id="0" name=""/>
        <dsp:cNvSpPr/>
      </dsp:nvSpPr>
      <dsp:spPr>
        <a:xfrm>
          <a:off x="0" y="58"/>
          <a:ext cx="2962084" cy="235331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kern="1200"/>
            <a:t>Bottleneck Identification &amp; Analysis</a:t>
          </a:r>
          <a:endParaRPr lang="en-US" sz="2900" kern="1200"/>
        </a:p>
      </dsp:txBody>
      <dsp:txXfrm>
        <a:off x="114879" y="114937"/>
        <a:ext cx="2732326" cy="2123557"/>
      </dsp:txXfrm>
    </dsp:sp>
    <dsp:sp modelId="{20675364-5706-492A-A319-8F31EAA08F94}">
      <dsp:nvSpPr>
        <dsp:cNvPr id="0" name=""/>
        <dsp:cNvSpPr/>
      </dsp:nvSpPr>
      <dsp:spPr>
        <a:xfrm rot="5400000">
          <a:off x="4653722" y="1014733"/>
          <a:ext cx="1882652" cy="5265927"/>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en-US" sz="1600" kern="1200"/>
            <a:t>Version-controlled scripts and configurations: </a:t>
          </a:r>
        </a:p>
        <a:p>
          <a:pPr marL="342900" lvl="2" indent="-171450" algn="l" defTabSz="711200">
            <a:lnSpc>
              <a:spcPct val="90000"/>
            </a:lnSpc>
            <a:spcBef>
              <a:spcPct val="0"/>
            </a:spcBef>
            <a:spcAft>
              <a:spcPct val="15000"/>
            </a:spcAft>
            <a:buChar char="•"/>
          </a:pPr>
          <a:r>
            <a:rPr lang="en-US" sz="1600" kern="1200" baseline="0"/>
            <a:t>Every test run is traceable back to a specific code or config version.</a:t>
          </a:r>
          <a:endParaRPr lang="en-US" sz="1600" kern="1200"/>
        </a:p>
        <a:p>
          <a:pPr marL="171450" lvl="1" indent="-171450" algn="l" defTabSz="711200">
            <a:lnSpc>
              <a:spcPct val="100000"/>
            </a:lnSpc>
            <a:spcBef>
              <a:spcPct val="0"/>
            </a:spcBef>
            <a:spcAft>
              <a:spcPct val="15000"/>
            </a:spcAft>
            <a:buChar char="•"/>
          </a:pPr>
          <a:r>
            <a:rPr lang="en-US" sz="1600" kern="1200"/>
            <a:t>Repeatable environments: </a:t>
          </a:r>
        </a:p>
        <a:p>
          <a:pPr marL="342900" lvl="2" indent="-171450" algn="l" defTabSz="711200">
            <a:lnSpc>
              <a:spcPct val="90000"/>
            </a:lnSpc>
            <a:spcBef>
              <a:spcPct val="0"/>
            </a:spcBef>
            <a:spcAft>
              <a:spcPct val="15000"/>
            </a:spcAft>
            <a:buChar char="•"/>
          </a:pPr>
          <a:r>
            <a:rPr lang="en-US" sz="1600" kern="1200" baseline="0"/>
            <a:t>Docker containers or cloud-based test agents (e.g., BlazeMeter) let you re-run tests with identical topology.</a:t>
          </a:r>
          <a:endParaRPr lang="en-US" sz="1600" kern="1200"/>
        </a:p>
      </dsp:txBody>
      <dsp:txXfrm rot="-5400000">
        <a:off x="2962085" y="2798274"/>
        <a:ext cx="5174024" cy="1698846"/>
      </dsp:txXfrm>
    </dsp:sp>
    <dsp:sp modelId="{EEE87534-3B26-48F8-AE07-76AB9FAD4196}">
      <dsp:nvSpPr>
        <dsp:cNvPr id="0" name=""/>
        <dsp:cNvSpPr/>
      </dsp:nvSpPr>
      <dsp:spPr>
        <a:xfrm>
          <a:off x="0" y="2471039"/>
          <a:ext cx="2962084" cy="235331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kern="1200"/>
            <a:t>Reproducibility &amp; Auditability</a:t>
          </a:r>
          <a:endParaRPr lang="en-US" sz="2900" kern="1200"/>
        </a:p>
      </dsp:txBody>
      <dsp:txXfrm>
        <a:off x="114879" y="2585918"/>
        <a:ext cx="2732326" cy="21235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15313-3F47-4FDF-B6F1-9D5A5CD3F005}">
      <dsp:nvSpPr>
        <dsp:cNvPr id="0" name=""/>
        <dsp:cNvSpPr/>
      </dsp:nvSpPr>
      <dsp:spPr>
        <a:xfrm>
          <a:off x="0" y="322407"/>
          <a:ext cx="8228012" cy="204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585" tIns="374904" rIns="63858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Prevent outages: </a:t>
          </a:r>
        </a:p>
        <a:p>
          <a:pPr marL="342900" lvl="2" indent="-171450" algn="l" defTabSz="800100">
            <a:lnSpc>
              <a:spcPct val="90000"/>
            </a:lnSpc>
            <a:spcBef>
              <a:spcPct val="0"/>
            </a:spcBef>
            <a:spcAft>
              <a:spcPct val="15000"/>
            </a:spcAft>
            <a:buChar char="•"/>
          </a:pPr>
          <a:r>
            <a:rPr lang="en-US" sz="1800" kern="1200" baseline="0"/>
            <a:t>Identifying capacity limits ahead of time avoids unpleasant surprises when real traffic spikes occur.</a:t>
          </a:r>
          <a:endParaRPr lang="en-US" sz="1800" kern="1200"/>
        </a:p>
        <a:p>
          <a:pPr marL="171450" lvl="1" indent="-171450" algn="l" defTabSz="800100">
            <a:lnSpc>
              <a:spcPct val="90000"/>
            </a:lnSpc>
            <a:spcBef>
              <a:spcPct val="0"/>
            </a:spcBef>
            <a:spcAft>
              <a:spcPct val="15000"/>
            </a:spcAft>
            <a:buChar char="•"/>
          </a:pPr>
          <a:r>
            <a:rPr lang="en-US" sz="1800" kern="1200"/>
            <a:t>Optimize resource usage: </a:t>
          </a:r>
        </a:p>
        <a:p>
          <a:pPr marL="342900" lvl="2" indent="-171450" algn="l" defTabSz="800100">
            <a:lnSpc>
              <a:spcPct val="90000"/>
            </a:lnSpc>
            <a:spcBef>
              <a:spcPct val="0"/>
            </a:spcBef>
            <a:spcAft>
              <a:spcPct val="15000"/>
            </a:spcAft>
            <a:buChar char="•"/>
          </a:pPr>
          <a:r>
            <a:rPr lang="en-US" sz="1800" kern="1200" baseline="0"/>
            <a:t>Right-size infrastructure by knowing precisely how many nodes or CPU cores you need under peak load.</a:t>
          </a:r>
          <a:endParaRPr lang="en-US" sz="1800" kern="1200"/>
        </a:p>
      </dsp:txBody>
      <dsp:txXfrm>
        <a:off x="0" y="322407"/>
        <a:ext cx="8228012" cy="2041200"/>
      </dsp:txXfrm>
    </dsp:sp>
    <dsp:sp modelId="{D5A619C4-2610-473D-8FDF-39B059C249DD}">
      <dsp:nvSpPr>
        <dsp:cNvPr id="0" name=""/>
        <dsp:cNvSpPr/>
      </dsp:nvSpPr>
      <dsp:spPr>
        <a:xfrm>
          <a:off x="411400" y="56726"/>
          <a:ext cx="5759608"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800100">
            <a:lnSpc>
              <a:spcPct val="90000"/>
            </a:lnSpc>
            <a:spcBef>
              <a:spcPct val="0"/>
            </a:spcBef>
            <a:spcAft>
              <a:spcPct val="35000"/>
            </a:spcAft>
            <a:buNone/>
          </a:pPr>
          <a:r>
            <a:rPr lang="en-US" sz="1800" b="0" kern="1200"/>
            <a:t>Cost and Risk Reduction</a:t>
          </a:r>
          <a:endParaRPr lang="en-US" sz="1800" kern="1200"/>
        </a:p>
      </dsp:txBody>
      <dsp:txXfrm>
        <a:off x="437339" y="82665"/>
        <a:ext cx="5707730" cy="479482"/>
      </dsp:txXfrm>
    </dsp:sp>
    <dsp:sp modelId="{64D3301C-17B6-4A6D-B1DE-73E9ABCA0CC3}">
      <dsp:nvSpPr>
        <dsp:cNvPr id="0" name=""/>
        <dsp:cNvSpPr/>
      </dsp:nvSpPr>
      <dsp:spPr>
        <a:xfrm>
          <a:off x="0" y="2726487"/>
          <a:ext cx="8228012" cy="204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585" tIns="374904" rIns="63858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Community-driven plugins and extensions: </a:t>
          </a:r>
        </a:p>
        <a:p>
          <a:pPr marL="342900" lvl="2" indent="-171450" algn="l" defTabSz="800100">
            <a:lnSpc>
              <a:spcPct val="90000"/>
            </a:lnSpc>
            <a:spcBef>
              <a:spcPct val="0"/>
            </a:spcBef>
            <a:spcAft>
              <a:spcPct val="15000"/>
            </a:spcAft>
            <a:buChar char="•"/>
          </a:pPr>
          <a:r>
            <a:rPr lang="en-US" sz="1800" kern="1200" baseline="0"/>
            <a:t>Extend core capabilities (e.g., JMeter plugins for WebSockets, JMS, database connection pooling).</a:t>
          </a:r>
          <a:endParaRPr lang="en-US" sz="1800" kern="1200"/>
        </a:p>
        <a:p>
          <a:pPr marL="171450" lvl="1" indent="-171450" algn="l" defTabSz="800100">
            <a:lnSpc>
              <a:spcPct val="90000"/>
            </a:lnSpc>
            <a:spcBef>
              <a:spcPct val="0"/>
            </a:spcBef>
            <a:spcAft>
              <a:spcPct val="15000"/>
            </a:spcAft>
            <a:buChar char="•"/>
          </a:pPr>
          <a:r>
            <a:rPr lang="en-US" sz="1800" kern="1200"/>
            <a:t>Built-in assertions and thresholds: </a:t>
          </a:r>
        </a:p>
        <a:p>
          <a:pPr marL="342900" lvl="2" indent="-171450" algn="l" defTabSz="800100">
            <a:lnSpc>
              <a:spcPct val="90000"/>
            </a:lnSpc>
            <a:spcBef>
              <a:spcPct val="0"/>
            </a:spcBef>
            <a:spcAft>
              <a:spcPct val="15000"/>
            </a:spcAft>
            <a:buChar char="•"/>
          </a:pPr>
          <a:r>
            <a:rPr lang="en-US" sz="1800" kern="1200" baseline="0"/>
            <a:t>Fail builds or alert teams automatically if SLAs (e.g., P95 &lt; 500 ms) aren’t met.</a:t>
          </a:r>
          <a:endParaRPr lang="en-US" sz="1800" kern="1200"/>
        </a:p>
      </dsp:txBody>
      <dsp:txXfrm>
        <a:off x="0" y="2726487"/>
        <a:ext cx="8228012" cy="2041200"/>
      </dsp:txXfrm>
    </dsp:sp>
    <dsp:sp modelId="{3E6FFF16-E39D-40AD-A82A-CEF2022D95A5}">
      <dsp:nvSpPr>
        <dsp:cNvPr id="0" name=""/>
        <dsp:cNvSpPr/>
      </dsp:nvSpPr>
      <dsp:spPr>
        <a:xfrm>
          <a:off x="411400" y="2460807"/>
          <a:ext cx="5759608"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699" tIns="0" rIns="217699" bIns="0" numCol="1" spcCol="1270" anchor="ctr" anchorCtr="0">
          <a:noAutofit/>
        </a:bodyPr>
        <a:lstStyle/>
        <a:p>
          <a:pPr marL="0" lvl="0" indent="0" algn="l" defTabSz="800100">
            <a:lnSpc>
              <a:spcPct val="90000"/>
            </a:lnSpc>
            <a:spcBef>
              <a:spcPct val="0"/>
            </a:spcBef>
            <a:spcAft>
              <a:spcPct val="35000"/>
            </a:spcAft>
            <a:buNone/>
          </a:pPr>
          <a:r>
            <a:rPr lang="en-US" sz="1800" b="0" kern="1200"/>
            <a:t>Standardization &amp; Best Practices</a:t>
          </a:r>
          <a:endParaRPr lang="en-US" sz="1800" kern="1200"/>
        </a:p>
      </dsp:txBody>
      <dsp:txXfrm>
        <a:off x="437339" y="2486746"/>
        <a:ext cx="5707730" cy="4794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2025-06-19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5:06.061"/>
    </inkml:context>
    <inkml:brush xml:id="br0">
      <inkml:brushProperty name="width" value="0.035" units="cm"/>
      <inkml:brushProperty name="height" value="0.035" units="cm"/>
      <inkml:brushProperty name="color" value="#E71224"/>
    </inkml:brush>
  </inkml:definitions>
  <inkml:trace contextRef="#ctx0" brushRef="#br0">1 1 24575,'57'-1'0,"69"3"0,-119-1 0,1 0 0,-1 0 0,0 1 0,0 0 0,0 0 0,-1 1 0,1-1 0,-1 2 0,1-1 0,-1 1 0,0 0 0,0 0 0,0 0 0,5 7 0,6 7 0,-1 1 0,26 38 0,-8-9 0,5 4 0,31 38 0,61 105 0,-113-163 0,-1 0 0,-2 0 0,-1 1 0,-2 1 0,-1 1 0,-2 0 0,9 58 0,-13-29 0,-2-1 0,-4 1 0,-10 82 0,4-106 0,-2-1 0,-2 0 0,-1 0 0,-24 49 0,29-71 0,1 0 0,1 0 0,0 0 0,1 0 0,1 1 0,1 0 0,1-1 0,0 1 0,1 0 0,1 0 0,1-1 0,0 1 0,9 31 0,-7-40 0,1-1 0,0 0 0,0 1 0,1-2 0,0 1 0,1-1 0,-1 0 0,1 0 0,1-1 0,15 12 0,16 14 0,-15-9 0,1 0 0,1-1 0,1-2 0,46 27 0,-20-24 0,0-2 0,74 19 0,18 6 0,-134-42 0,0 0 0,-1 1 0,1 0 0,16 12 0,-25-16 0,0 1 0,0-1 0,0 1 0,0 0 0,-1 0 0,1 0 0,0 0 0,-1 0 0,1 0 0,-1 0 0,0 0 0,0 1 0,0-1 0,0 0 0,0 1 0,0-1 0,-1 1 0,1-1 0,-1 1 0,0-1 0,1 1 0,-1 0 0,-1-1 0,1 1 0,0-1 0,0 1 0,-2 3 0,-2 2 0,1 0 0,-2 0 0,1-1 0,-1 0 0,-1 1 0,1-2 0,-1 1 0,0-1 0,-1 0 0,1 0 0,-10 6 0,-175 131 0,24-19 0,152-113 0,2 1 0,-25 27 0,33-32 0,0 1 0,0-1 0,0 1 0,1 0 0,0 0 0,0 1 0,-4 16 0,2 2 0,2 0 0,0 0 0,1 32 0,5 86 0,1-78 0,8 744 0,-11-809 0,0 12 0,0 0 0,-1-1 0,-4 23 0,4-32 0,-1 0 0,1 0 0,-1 0 0,1 0 0,-1 0 0,0-1 0,0 1 0,-1-1 0,1 1 0,-1-1 0,0 0 0,0 0 0,0 0 0,0 0 0,-7 4 0,-1-1 0,-1 0 0,0 0 0,0-1 0,0-1 0,-1 0 0,-22 4 0,-83 6 0,103-13 0,-438 8-446,378-10-473,13 0-5907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27:34.869"/>
    </inkml:context>
    <inkml:brush xml:id="br0">
      <inkml:brushProperty name="width" value="0.035" units="cm"/>
      <inkml:brushProperty name="height" value="0.035" units="cm"/>
      <inkml:brushProperty name="color" value="#E71224"/>
    </inkml:brush>
  </inkml:definitions>
  <inkml:trace contextRef="#ctx0" brushRef="#br0">405 0 24575,'-64'59'0,"37"-36"0,-33 38 0,51-50 0,1 0 0,0 0 0,1 1 0,0 0 0,1 0 0,0 1 0,-5 16 0,-61 272 0,65-246 0,2 0 0,6 101 0,1-60 0,6 122 0,-3-178 0,1 0 0,2 1 0,19 53 0,65 144 0,-64-177 0,65 104 0,-66-129 0,2-1 0,1-1 0,2-1 0,1-2 0,45 33 0,-55-47 0,1-1 0,0-2 0,1 0 0,50 18 0,-14-11 0,67 13 0,251 30-543,8-27-128,-317-31 647,366 29 24,416 38 0,-112-9 285,4-49 307,-577-18-242,290-18-339,-417 17-11,546-72 0,-360 23 0,-96 20 0,24-5 0,310-61 0,-355 85 0,93-16 0,-179 23 0,-1-1 0,-1 0 0,1-2 0,-2 0 0,1-2 0,23-16 0,5-3 0,-18 13 0,-2-2 0,31-25 0,-46 32 0,-1 1 0,0-2 0,-1 0 0,0 0 0,17-30 0,-4-4 0,-3-1 0,-2-2 0,-1 1 0,18-88 0,-23 42 0,-6 35 0,3-38 0,-5 0 0,-7-112 0,-2 70 0,5 95 0,-3-42 0,0 77 0,0 1 0,-1 0 0,0 0 0,0 1 0,-1-1 0,-7-14 0,-8-14 0,6 11 0,-1 1 0,-2 0 0,-33-45 0,26 44 0,-1 2 0,-2 1 0,0 1 0,-1 0 0,-34-20 0,39 30 0,-1 1 0,0 1 0,-1 0 0,0 2 0,-1 1 0,0 1 0,-44-8 0,-340-17 0,-4 32 0,192 2 0,-757 30 0,526-15 0,201-10 0,-85 16 0,-608-19 0,522-6 0,-480 2 0,746-7 0,-155-26 0,118 9 0,123 16 0,-413-28 0,-88 37-1365,498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49:25.520"/>
    </inkml:context>
    <inkml:brush xml:id="br0">
      <inkml:brushProperty name="width" value="0.035" units="cm"/>
      <inkml:brushProperty name="height" value="0.035" units="cm"/>
      <inkml:brushProperty name="color" value="#E71224"/>
    </inkml:brush>
  </inkml:definitions>
  <inkml:trace contextRef="#ctx0" brushRef="#br0">1 1994 24575,'0'0'0,"0"0"0,0 0 0,0 18 0,7-7 0,1 0 0,0 0 0,0 0 0,1-1 0,16 15 0,-5-6 0,8 10 0,2-1 0,1-2 0,50 33 0,-61-47 0,1 0 0,-1-1 0,2-2 0,-1 0 0,1-1 0,1-1 0,35 6 0,-44-12 0,0 0 0,1-1 0,-1-1 0,1 0 0,-1-1 0,1 0 0,-1-1 0,0-1 0,0 0 0,-1-1 0,1-1 0,-1 0 0,19-12 0,7-7 0,-1-2 0,66-61 0,117-140 9,-14-19-187,-58 69-281,431-467 302,50 48 189,-608 578-32,127-103 0,-121 102 0,1 1 0,1 1 0,42-19 0,-66 35 198,0-1 1,1 1-1,-1 0 1,10-1-1,-14 3-423,-1-1-1,1 1 1,0 0-1,-1 0 1,1 0-1,0 0 0,-1 1 1,1-1-1,-1 0 1,1 1-1,0-1 0,-1 1 1,1 0-1,-1-1 1,1 1-1,-1 0 0,0 0 1,1 0-1,-1 0 1,0 0-1,2 2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51:14.959"/>
    </inkml:context>
    <inkml:brush xml:id="br0">
      <inkml:brushProperty name="width" value="0.035" units="cm"/>
      <inkml:brushProperty name="height" value="0.035" units="cm"/>
      <inkml:brushProperty name="color" value="#E71224"/>
    </inkml:brush>
  </inkml:definitions>
  <inkml:trace contextRef="#ctx0" brushRef="#br0">0 1 24575,'3'3'0,"1"-1"0,-1 1 0,0-1 0,1 0 0,-1 0 0,1 0 0,0 0 0,0-1 0,0 0 0,-1 1 0,6-1 0,49 6 0,-27-5 0,682 118 0,-148-19 0,-105-47-25,3-21-1,0-19 0,1-21 1,460-67-1,-479 18-506,452-51 400,1 38 155,-805 66 3,139-9 589,-179 3-422,-31 3-4354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52:18.516"/>
    </inkml:context>
    <inkml:brush xml:id="br0">
      <inkml:brushProperty name="width" value="0.035" units="cm"/>
      <inkml:brushProperty name="height" value="0.035" units="cm"/>
      <inkml:brushProperty name="color" value="#E71224"/>
    </inkml:brush>
  </inkml:definitions>
  <inkml:trace contextRef="#ctx0" brushRef="#br0">0 74 24575,'6'-5'0,"1"1"0,-1-1 0,1 1 0,0 1 0,0-1 0,0 1 0,12-3 0,54-11 0,-67 16 0,42-7 0,0 1 0,0 3 0,0 2 0,63 5 0,-99-2 0,-1 0 0,0 1 0,1 1 0,-1 0 0,0 1 0,0 0 0,-1 0 0,18 11 0,-20-10 0,0 1 0,-1-1 0,0 2 0,0-1 0,0 1 0,-1 0 0,0 1 0,-1-1 0,1 1 0,-1 0 0,4 10 0,4 14 0,-1 0 0,-1 1 0,-2 1 0,-2-1 0,-1 1 0,-1 1 0,0 64 0,-8 9 0,-19 126 0,7-134 0,-4-1 0,-4-1 0,-42 113 0,52-178 0,4-11 0,1 0 0,1 0 0,1 1 0,1 0 0,-3 27 0,8-46 0,0-1 0,0 0 0,1 0 0,-1 0 0,1 0 0,0 1 0,0-1 0,0 0 0,0 0 0,1 0 0,-1-1 0,1 1 0,-1 0 0,1 0 0,0-1 0,0 1 0,1-1 0,-1 0 0,0 0 0,1 0 0,-1 0 0,1 0 0,0 0 0,-1 0 0,1-1 0,0 0 0,0 1 0,6 0 0,8 4 0,0-2 0,1 0 0,-1-1 0,19 0 0,-23-2 0,560 19 0,-571-20 0,1 0 0,0 0 0,-1 0 0,1 0 0,-1 1 0,1-1 0,0 1 0,-1-1 0,1 1 0,-1 0 0,4 2 0,-5-3 0,0 1 0,0 0 0,-1 0 0,1 0 0,0 0 0,-1 0 0,1 0 0,0 0 0,-1 1 0,0-1 0,1 0 0,-1 0 0,0 0 0,1 1 0,-1-1 0,0 0 0,0 0 0,0 0 0,0 1 0,0-1 0,0 0 0,-1 0 0,1 0 0,0 1 0,-1-1 0,0 1 0,-9 36 0,-24 57 0,8-27 0,15-36 0,-3 6 0,1 1 0,2 0 0,-11 79 0,17 0 0,13 143 0,-2-146 0,-10 160 0,0-233 0,-2 0 0,-21 76 0,21-100 0,0 0 0,-1-1 0,-1 0 0,-1 0 0,0-1 0,-2 0 0,1-1 0,-26 28 0,20-28 0,-1 0 0,0-1 0,-1-1 0,-1-1 0,0 0 0,0-2 0,-1 0 0,-1-1 0,1-1 0,-1-1 0,-29 6 0,32-9 0,-1-1 0,1-1 0,-1-1 0,0 0 0,0-2 0,0 0 0,1-1 0,-1-1 0,1 0 0,-1-2 0,1 0 0,0-1 0,-27-13 0,-19-21-4096,12 0-16383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33:58.218"/>
    </inkml:context>
    <inkml:brush xml:id="br0">
      <inkml:brushProperty name="width" value="0.035" units="cm"/>
      <inkml:brushProperty name="height" value="0.035" units="cm"/>
      <inkml:brushProperty name="color" value="#E71224"/>
    </inkml:brush>
  </inkml:definitions>
  <inkml:trace contextRef="#ctx0" brushRef="#br0">10273 1647 24460,'-4'64'0,"-7"1"0,-9-1 0,-8 0 0,-7 0 0,-9-1 0,-7 0 0,-7-2 0,-8 0 0,-8 0 0,-7-2 0,-7-1 0,-7-1 0,-7-1 0,-6-2 0,-8-1 0,-5-1 0,-7-2 0,-6-2 0,-6-1 0,-6-2 0,-4-2 0,-6-2 0,-5-2 0,-5-2 0,-3-3 0,-5-1 0,-4-2 0,-4-3 0,-3-2 0,-2-3 0,-4-2 0,-2-2 0,-2-2 0,-2-4 0,-2-1 0,-1-3 0,0-3 0,-2-2 0,1-3 0,-1-2 0,1-3 0,0-2 0,1-3 0,2-3 0,1-1 0,1-4 0,3-2 0,3-2 0,2-2 0,3-3 0,4-2 0,3-3 0,4-2 0,4-1 0,4-3 0,6-2 0,4-2 0,5-2 0,5-2 0,7-2 0,5-1 0,6-2 0,6-2 0,7-1 0,6-1 0,7-2 0,7-1 0,7-1 0,7-1 0,7-2 0,8 0 0,8 0 0,7-2 0,8 0 0,7-1 0,9 0 0,7 0 0,8-1 0,8 1 0,8-1 0,8 0 0,8 1 0,7 0 0,9 0 0,7 1 0,8 1 0,7 0 0,8 1 0,8 1 0,7 0 0,7 2 0,7 1 0,7 1 0,7 2 0,6 1 0,7 1 0,6 2 0,6 2 0,5 2 0,7 1 0,5 2 0,5 2 0,4 2 0,6 2 0,4 2 0,4 2 0,4 3 0,3 2 0,4 2 0,3 2 0,2 3 0,3 2 0,3 3 0,1 2 0,1 3 0,2 2 0,1 2 0,0 4 0,1 1 0,-1 4 0,1 1 0,-2 4 0,0 2 0,-1 2 0,-2 3 0,-2 2 0,-2 3 0,-2 2 0,-4 3 0,-2 2 0,-3 2 0,-4 2 0,-4 3 0,-5 2 0,-3 2 0,-5 2 0,-5 2 0,-6 2 0,-4 2 0,-6 1 0,-6 2 0,-6 2 0,-7 2 0,-5 1 0,-8 1 0,-6 2 0,-7 1 0,-7 1 0,-7 2 0,-7 0 0,-8 1 0,-8 1 0,-7 0 0,-7 1 0,-9 1 0,-7 0 0,-8 0 0,-9 1 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36:28.125"/>
    </inkml:context>
    <inkml:brush xml:id="br0">
      <inkml:brushProperty name="width" value="0.035" units="cm"/>
      <inkml:brushProperty name="height" value="0.035" units="cm"/>
      <inkml:brushProperty name="color" value="#E71224"/>
    </inkml:brush>
  </inkml:definitions>
  <inkml:trace contextRef="#ctx0" brushRef="#br0">965 1 24575,'23'22'0,"-1"1"0,0 1 0,-2 1 0,-1 0 0,28 52 0,-12-10 0,-3-4 0,41 59 0,-68-114 0,-1 0 0,1 1 0,-2-1 0,1 1 0,-1 0 0,-1-1 0,1 1 0,-2 1 0,1-1 0,-1 0 0,-1 0 0,1 0 0,-2 1 0,1-1 0,-3 14 0,-5 12 0,0-1 0,-24 58 0,20-59 0,0 2 0,2 1 0,1 0 0,1 1 0,2 0 0,2 0 0,1 59 0,3 1 0,4 69 0,-1-144 0,1 0 0,1 0 0,2 0 0,14 34 0,-20-54 0,2 6 0,1 0 0,1-1 0,-1 1 0,1-1 0,12 13 0,-12-15 0,0 1 0,0-1 0,-1 1 0,1 1 0,-1-1 0,-1 1 0,0-1 0,5 12 0,-2 18 0,-1 0 0,-1 0 0,-2 0 0,-5 63 0,1-28 0,-1-39 0,-1-1 0,-2 0 0,0 0 0,-3 0 0,-17 45 0,13-43 0,2 1 0,2 0 0,1 1 0,-4 36 0,9-33 0,1 4 0,-2-1 0,-17 76 0,15-99 0,0 0 0,-2 0 0,0-1 0,0 0 0,-2-1 0,0 1 0,-1-2 0,-25 29 0,27-36 0,-1 0 0,0-1 0,-1 0 0,0 0 0,0-1 0,0 0 0,-18 5 0,-92 24 0,81-25 0,-156 41 0,-225 27 0,269-54-1365,112-14-5461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36:36.239"/>
    </inkml:context>
    <inkml:brush xml:id="br0">
      <inkml:brushProperty name="width" value="0.035" units="cm"/>
      <inkml:brushProperty name="height" value="0.035" units="cm"/>
      <inkml:brushProperty name="color" value="#E71224"/>
    </inkml:brush>
  </inkml:definitions>
  <inkml:trace contextRef="#ctx0" brushRef="#br0">17 1666 24575,'0'0'0,"0"0"0,-12-32 0,7 23 0,10 25 0,4 6 0,1 0 0,1 0 0,17 24 0,47 59 0,-47-67 0,-12-17 0,-9-9 0,1 0 0,1-1 0,0 0 0,1-1 0,0 0 0,15 12 0,-23-21 0,0-1 0,0 1 0,0 0 0,0-1 0,-1 1 0,1-1 0,0 0 0,0 0 0,0 0 0,0 1 0,0-2 0,0 1 0,0 0 0,0 0 0,0-1 0,0 1 0,0-1 0,0 1 0,-1-1 0,1 0 0,0 0 0,0 0 0,1-1 0,8-5 0,-1 0 0,16-13 0,-13 9 0,334-285 0,-24 19 0,73-35 0,170-139 0,-26-27 0,-538 475-95,74-76 231,-48 42-4273,-14 15-16342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0:07:30.037"/>
    </inkml:context>
    <inkml:brush xml:id="br0">
      <inkml:brushProperty name="width" value="0.035" units="cm"/>
      <inkml:brushProperty name="height" value="0.035" units="cm"/>
      <inkml:brushProperty name="color" value="#E71224"/>
    </inkml:brush>
  </inkml:definitions>
  <inkml:trace contextRef="#ctx0" brushRef="#br0">306 3 24575,'67'-1'0,"-9"0"0,63 6 0,-103-2 0,0-1 0,0 2 0,0 0 0,-1 2 0,0-1 0,0 2 0,28 15 0,-40-18 0,1 0 0,-1 0 0,-1 0 0,1 1 0,-1-1 0,1 1 0,-1 0 0,0 0 0,-1 1 0,0-1 0,0 1 0,0 0 0,0 0 0,-1 0 0,0 0 0,0 0 0,1 11 0,1 8 0,-2 0 0,-1 0 0,-2 30 0,1-43 0,-3 30 0,-2 0 0,-2 0 0,-1-1 0,-2 1 0,-2-2 0,-2 0 0,-23 48 0,29-72 0,1 1 0,1 0 0,0 1 0,1 0 0,1 0 0,0 0 0,2 0 0,0 0 0,1 1 0,2 31 0,0-45 0,0-1 0,0 0 0,0 1 0,0-1 0,1 0 0,0 0 0,-1 0 0,2 0 0,-1 0 0,0 0 0,1-1 0,0 1 0,-1-1 0,1 0 0,1 0 0,-1 0 0,0 0 0,1 0 0,0-1 0,-1 1 0,1-1 0,7 3 0,8 2 0,0 0 0,0-2 0,37 7 0,-16-4 0,-22-4 0,-3-1 0,-1 0 0,1 1 0,-1 1 0,0 0 0,25 13 0,-38-17 0,0 1 0,0-1 0,1 0 0,-1 0 0,0 1 0,0-1 0,0 0 0,-1 1 0,1-1 0,0 1 0,0-1 0,-1 1 0,1 0 0,-1-1 0,0 1 0,1 0 0,-1-1 0,0 1 0,0 0 0,0-1 0,0 4 0,-9 39 0,6-32 0,-20 77 0,-18 81 0,34-132 0,2 0 0,-1 62 0,7-92 0,-1 0 0,-1 0 0,0 1 0,0-1 0,-4 14 0,4-18 0,-1 0 0,0 0 0,-1 1 0,1-1 0,-1 0 0,1-1 0,-1 1 0,0 0 0,0-1 0,-1 0 0,-5 5 0,1-2 0,0 1 0,-1-1 0,0-1 0,0 0 0,-1 0 0,1-1 0,-1 0 0,0 0 0,0-1 0,-1-1 0,1 1 0,0-2 0,-1 0 0,0 0 0,-11-1 0,-367-3 0,376 3 0,1 0 0,-1-1 0,0-1 0,-24-5 0,32 5 0,0 0 0,-1 0 0,1-1 0,0 1 0,0-1 0,0 0 0,1 0 0,-1-1 0,1 0 0,-1 1 0,1-1 0,0-1 0,-4-6 0,-6-9 0,2-1 0,0 0 0,2-1 0,0 0 0,-7-27 0,-24-120 0,40 164 0,-17-56 0,12 47 0,2 0 0,0 0 0,1 0 0,0-1 0,0-14 0,2 28-26,1 0 1,0 0-1,0 0 0,0 0 0,0 0 1,0 0-1,0 0 0,0 0 0,0 0 1,0 0-1,0 0 0,1 0 0,-1 0 1,0 0-1,1 0 0,-1 0 0,1 0 1,-1 0-1,1 0 0,0 0 0,-1 1 1,1-1-1,0 0 0,-1 0 0,1 1 0,0-1 1,0 0-1,0 1 0,-1-1 0,1 1 1,0-1-1,0 1 0,0-1 0,0 1 1,0 0-1,0 0 0,0-1 0,0 1 1,0 0-1,0 0 0,0 0 0,0 0 1,0 0-1,0 0 0,0 0 0,0 0 0,0 1 1,0-1-1,0 0 0,0 1 0,0-1 1,1 1-1,18 8-6800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5:17:53.775"/>
    </inkml:context>
    <inkml:brush xml:id="br0">
      <inkml:brushProperty name="width" value="0.035" units="cm"/>
      <inkml:brushProperty name="height" value="0.035" units="cm"/>
      <inkml:brushProperty name="color" value="#E71224"/>
    </inkml:brush>
  </inkml:definitions>
  <inkml:trace contextRef="#ctx0" brushRef="#br0">0 4 24575,'59'-1'0,"-28"-1"0,-1 2 0,1 1 0,-1 1 0,41 9 0,-62-8 0,-1 0 0,0 1 0,0 0 0,0 0 0,-1 1 0,0 0 0,1 0 0,-2 1 0,1-1 0,-1 2 0,1-1 0,-2 1 0,1-1 0,-1 2 0,0-1 0,-1 1 0,1-1 0,4 13 0,0 3 0,0 1 0,-2 0 0,-1 0 0,0 1 0,2 31 0,-2 45 0,-7 119 0,-1-74 0,1-116 0,0-13 0,1-1 0,1 1 0,4 25 0,-4-37 0,1 0 0,-1 1 0,1-1 0,0 0 0,0-1 0,1 1 0,-1 0 0,1-1 0,0 1 0,1-1 0,-1 0 0,1 0 0,-1 0 0,1-1 0,6 5 0,3 0 0,0-2 0,1 1 0,-1-1 0,1-1 0,0-1 0,1 0 0,-1 0 0,1-2 0,18 2 0,-14-2 0,-1 1 0,1 1 0,-1 0 0,35 15 0,-50-18 0,0 1 0,-1 0 0,1 0 0,-1 0 0,1 0 0,-1 1 0,0-1 0,0 0 0,0 1 0,0 0 0,0 0 0,-1-1 0,1 1 0,-1 0 0,1 0 0,-1 0 0,0 0 0,-1 0 0,2 7 0,0 5 0,-1 1 0,0 29 0,-2-25 0,1-1 0,-6 484 0,-7-374 0,7-82 0,-1 57 0,7-98 0,0 0 0,-1 1 0,0-1 0,0 0 0,0 0 0,-1 0 0,0 0 0,0 0 0,0 0 0,-1-1 0,0 1 0,0-1 0,0 1 0,-1-1 0,0 0 0,0-1 0,0 1 0,0-1 0,-1 1 0,-8 5 0,5-3 0,-1 0 0,1 0 0,-1-1 0,0 0 0,-1-1 0,0 0 0,1-1 0,-1 0 0,-1 0 0,1-1 0,-1 0 0,1-1 0,-1 0 0,0-1 0,1 0 0,-13 0 0,-65-4 0,37 1 0,0 1 0,-91 12 0,20 5-1365,98-15-5461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5:17:56.757"/>
    </inkml:context>
    <inkml:brush xml:id="br0">
      <inkml:brushProperty name="width" value="0.035" units="cm"/>
      <inkml:brushProperty name="height" value="0.035" units="cm"/>
      <inkml:brushProperty name="color" value="#E71224"/>
    </inkml:brush>
  </inkml:definitions>
  <inkml:trace contextRef="#ctx0" brushRef="#br0">0 0 24575,'3'1'0,"-1"0"0,0 0 0,0 0 0,1 0 0,-1 0 0,0 1 0,0-1 0,0 1 0,0-1 0,-1 1 0,1 0 0,3 3 0,2 2 0,91 94 0,-83-85 0,-1 0 0,0 1 0,-2 1 0,0 0 0,-1 0 0,-1 1 0,0 1 0,-2-1 0,0 2 0,9 39 0,-8-22 0,-1 0 0,-2 1 0,1 77 0,-9 249 0,2-357 0,0-1 0,1 1 0,0 0 0,0-1 0,0 1 0,1-1 0,0 1 0,1-1 0,0 0 0,0 0 0,0 0 0,1 0 0,0-1 0,0 1 0,1-1 0,-1 0 0,1 0 0,1-1 0,-1 1 0,1-1 0,0-1 0,9 6 0,-10-7 0,0 0 0,-1 0 0,1 0 0,0 0 0,-1 1 0,0 0 0,0 0 0,0 0 0,0 0 0,-1 1 0,1-1 0,-1 1 0,0 0 0,-1 0 0,1 0 0,-1 0 0,0 0 0,0 1 0,1 6 0,3 27 0,-2 0 0,-1 0 0,-2 0 0,-5 47 0,1-14 0,2 299 0,1-365 0,0 0 0,0 0 0,-1 0 0,0 0 0,0 0 0,-1 0 0,1 0 0,-1 0 0,-4 6 0,4-8 0,0 0 0,-1 0 0,0 0 0,0-1 0,0 0 0,0 1 0,-1-1 0,1 0 0,-1-1 0,0 1 0,1 0 0,-9 3 0,-2-1-151,1-1-1,-1 1 0,0-2 0,0 0 1,-1-1-1,1 0 0,0-1 1,-24-2-1,14 0-6674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7:56.669"/>
    </inkml:context>
    <inkml:brush xml:id="br0">
      <inkml:brushProperty name="width" value="0.035" units="cm"/>
      <inkml:brushProperty name="height" value="0.035" units="cm"/>
      <inkml:brushProperty name="color" value="#E71224"/>
    </inkml:brush>
  </inkml:definitions>
  <inkml:trace contextRef="#ctx0" brushRef="#br0">11 0 24575,'-11'218'0,"22"475"0,0-317 0,-9-262-339,4 181 862,2-102-4803,-2-106-16199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04.184"/>
    </inkml:context>
    <inkml:brush xml:id="br0">
      <inkml:brushProperty name="width" value="0.035" units="cm"/>
      <inkml:brushProperty name="height" value="0.035" units="cm"/>
      <inkml:brushProperty name="color" value="#E71224"/>
    </inkml:brush>
  </inkml:definitions>
  <inkml:trace contextRef="#ctx0" brushRef="#br0">72 0 24575,'8'1'0,"0"0"0,0 0 0,0 1 0,-1 0 0,1 0 0,0 1 0,-1 0 0,0 0 0,0 1 0,13 8 0,2 4 0,35 32 0,-50-42 0,0 1 0,-1 0 0,0 0 0,-1 0 0,1 1 0,-1 0 0,-1 0 0,0 0 0,0 1 0,0-1 0,-1 1 0,4 17 0,-5-12 0,-1-1 0,0 0 0,-1 0 0,0 1 0,-1-1 0,-1 0 0,0 0 0,-6 20 0,-18 51 0,12-39 0,-17 86 0,29-117 0,0 0 0,1 1 0,1-1 0,0 0 0,1 0 0,1 0 0,0 0 0,1 0 0,1 0 0,7 21 0,-7-27 0,0 0 0,1 0 0,0 0 0,0-1 0,1 1 0,0-1 0,0-1 0,0 1 0,1-1 0,0 0 0,0-1 0,1 0 0,-1 0 0,1 0 0,12 4 0,-15-7 0,0 0 0,-1 0 0,1 0 0,-1 1 0,0-1 0,0 1 0,0 0 0,0 0 0,0 0 0,0 1 0,-1 0 0,0-1 0,0 1 0,0 0 0,0 0 0,0 1 0,-1-1 0,0 1 0,0-1 0,0 1 0,0 0 0,-1-1 0,1 6 0,3 11 0,-4-12 0,1 0 0,1 0 0,-1 0 0,1-1 0,1 1 0,0-1 0,0 1 0,9 12 0,-7-13 0,-1 0 0,0 0 0,0 1 0,-1-1 0,0 1 0,-1 0 0,0 0 0,0 1 0,1 9 0,1 14 0,1 44 0,-2-7 0,37 184 0,-40-251 0,10 48 0,7 58 0,-17-94 0,0-1 0,-1 1 0,0-1 0,-1 1 0,-1-1 0,0 1 0,-1-1 0,0 0 0,-7 15 0,3-16 0,-1 0 0,0-1 0,-1 0 0,0 0 0,-1-1 0,0 0 0,-1-1 0,0 0 0,-1-1 0,-15 10 0,18-14 0,-1 0 0,1-1 0,-1 0 0,0-1 0,0 0 0,0-1 0,-1 0 0,1 0 0,-17 0 0,-7-2 0,-54-6 0,59 1 0,0-1 0,-53-18 0,80 24 5,0-1 0,-1 0 0,1 0 0,-1 1-1,1-1 1,0 1 0,-1 0 0,1 0 0,-1 0-1,1 0 1,-1 0 0,1 0 0,0 1 0,-1-1 0,-2 2-1,2-1-124,1 1 0,-1 0 0,1 0 0,-1 0-1,1 0 1,0 0 0,0 0 0,0 1 0,0-1-1,0 1 1,-2 3 0,-18 33-6706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44.485"/>
    </inkml:context>
    <inkml:brush xml:id="br0">
      <inkml:brushProperty name="width" value="0.035" units="cm"/>
      <inkml:brushProperty name="height" value="0.035" units="cm"/>
      <inkml:brushProperty name="color" value="#E71224"/>
    </inkml:brush>
  </inkml:definitions>
  <inkml:trace contextRef="#ctx0" brushRef="#br0">63 2720 24575,'-1'1'0,"0"-1"0,0 0 0,-1 1 0,1-1 0,0 0 0,0 1 0,-1-1 0,1 0 0,0 0 0,0 0 0,-1 0 0,1-1 0,0 1 0,0 0 0,0 0 0,-1-1 0,1 1 0,0-1 0,0 1 0,0-1 0,0 1 0,0-1 0,0 0 0,0 1 0,0-1 0,0 0 0,0 0 0,-2-2 0,1 0 0,-1 0 0,1 0 0,0 0 0,0 0 0,0-1 0,0 1 0,1-1 0,-2-4 0,0-6 0,0 1 0,2-1 0,0 0 0,0 1 0,3-26 0,5-48 0,4-1 0,26-103 0,63-170 0,-1 48 0,58-209 0,-138 444 0,-4-1 0,-4-1 0,-3 0 0,-3-101 0,-6 134 0,-3 0 0,-2 0 0,-1 0 0,-3 1 0,-2 0 0,-2 1 0,-1 0 0,-34-66 0,46 106 0,-11-17 0,14 22 0,0 0 0,0 0 0,0-1 0,0 1 0,0 0 0,0 0 0,0 0 0,0 0 0,0 0 0,0 0 0,-1 0 0,1 0 0,0 0 0,0-1 0,0 1 0,0 0 0,0 0 0,0 0 0,0 0 0,-1 0 0,1 0 0,0 0 0,0 0 0,0 0 0,0 0 0,0 0 0,0 0 0,-1 0 0,1 0 0,0 0 0,0 0 0,0 0 0,0 0 0,0 0 0,0 0 0,0 0 0,-1 0 0,1 1 0,0-1 0,0 0 0,0 0 0,0 0 0,0 0 0,0 0 0,0 0 0,0 0 0,-1 0 0,0 14 0,8 132 0,40 217 0,-31-276 0,4-1 0,4 0 0,3-2 0,42 88 0,-42-116 0,3-1 0,2-1 0,2-2 0,2-2 0,3-1 0,73 73 0,-88-101 7,0 0 1,1-1-1,1-2 0,1 0 0,1-2 0,0-1 0,1-2 0,0 0 0,36 9 0,-39-15-1048,0-2-1,0 0 0,45 1 0,-10-7-19437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50.946"/>
    </inkml:context>
    <inkml:brush xml:id="br0">
      <inkml:brushProperty name="width" value="0.035" units="cm"/>
      <inkml:brushProperty name="height" value="0.035" units="cm"/>
      <inkml:brushProperty name="color" value="#E71224"/>
    </inkml:brush>
  </inkml:definitions>
  <inkml:trace contextRef="#ctx0" brushRef="#br0">262 603 24575,'3'-21'0,"0"-3"0,0 1 0,-2-1 0,0 0 0,-2 0 0,0 1 0,-2-1 0,0 0 0,-2 1 0,-1 0 0,-15-40 0,11 38 0,-2 0 0,-1 0 0,0 1 0,-2 1 0,-1 1 0,-1 0 0,-1 0 0,0 2 0,-22-18 0,35 33 0,-1 0 0,0 0 0,0 1 0,0 0 0,0 0 0,0 1 0,-8-3 0,13 6 0,1 0 0,0 0 0,-1 0 0,1 1 0,0-1 0,0 0 0,-1 0 0,1 1 0,0-1 0,0 0 0,-1 0 0,1 1 0,0-1 0,0 0 0,0 1 0,-1-1 0,1 1 0,0-1 0,0 0 0,0 1 0,0-1 0,0 0 0,0 1 0,0-1 0,0 1 0,0-1 0,0 0 0,0 1 0,0-1 0,0 0 0,0 1 0,0-1 0,0 1 0,1-1 0,-1 1 0,3 19 0,-3-19 0,97 367 0,-68-275 0,-19-59 0,46 139 0,-46-146 0,2 0 0,1 0 0,1-2 0,18 26 0,-30-47 3,0-1 0,1 0-1,0 0 1,-1 0 0,1 0-1,0 0 1,0-1 0,1 1 0,-1-1-1,0 0 1,1 0 0,0 0-1,-1 0 1,1-1 0,0 1 0,7 1-1,-7-3-593,-1 0-1,1 0 0,0 0 0,-1 0 1,1-1-1,6-1 0,21-8-19887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51.195"/>
    </inkml:context>
    <inkml:brush xml:id="br0">
      <inkml:brushProperty name="width" value="0.035" units="cm"/>
      <inkml:brushProperty name="height" value="0.035" units="cm"/>
      <inkml:brushProperty name="color" value="#E71224"/>
    </inkml:brush>
  </inkml:definitions>
  <inkml:trace contextRef="#ctx0" brushRef="#br0">1 6 24575,'0'0'0,"0"0"0,0 0 0,0-2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52.398"/>
    </inkml:context>
    <inkml:brush xml:id="br0">
      <inkml:brushProperty name="width" value="0.035" units="cm"/>
      <inkml:brushProperty name="height" value="0.035" units="cm"/>
      <inkml:brushProperty name="color" value="#E71224"/>
    </inkml:brush>
  </inkml:definitions>
  <inkml:trace contextRef="#ctx0" brushRef="#br0">1 0 24575,'0'7'0,"1"46"0,3-1 0,15 73 0,36 103 0,-3-10 0,100 503 0,-146-693 0,-2-14 0,-1-1 0,-1 1 0,0 0 0,0 0 0,-2 15 0,0-63 0,0 23 0,0-1 0,3-22 0,6-12 0,3 1 0,1 1 0,3 0 0,39-79 0,-35 87 0,1 1 0,1 1 0,2 0 0,2 2 0,54-53 0,-64 71 0,1 0 0,0 1 0,1 1 0,0 0 0,1 1 0,22-9 0,-34 18 0,0-1 0,0 1 0,0 0 0,0 1 0,0 0 0,1 0 0,-1 0 0,1 1 0,10 1 0,-13 0 0,-1 0 0,1 0 0,0 1 0,-1-1 0,1 1 0,-1 0 0,1 0 0,-1 1 0,0-1 0,0 1 0,0 0 0,0 0 0,-1 0 0,1 1 0,5 6 0,-4-3 0,0 1 0,0 1 0,-1-1 0,0 1 0,0-1 0,-1 1 0,0 0 0,0 0 0,-1 1 0,-1-1 0,1 0 0,-2 1 0,1-1 0,-2 16 0,-1 3 0,-2 0 0,-1 0 0,-14 47 0,-1-15 0,-3-2 0,-2 0 0,-2-2 0,-3-1 0,-3-1 0,-2-2 0,-2-1 0,-2-2 0,-2-1 0,-87 76 0,108-108 14,0 0 1,-1-2-1,-1 0 0,-38 18 0,42-25-2097,-33 9-1,5-7-18395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6:55.740"/>
    </inkml:context>
    <inkml:brush xml:id="br0">
      <inkml:brushProperty name="width" value="0.035" units="cm"/>
      <inkml:brushProperty name="height" value="0.035" units="cm"/>
      <inkml:brushProperty name="color" value="#E71224"/>
    </inkml:brush>
  </inkml:definitions>
  <inkml:trace contextRef="#ctx0" brushRef="#br0">504 1228 24575,'-13'-6'0,"0"1"0,0 1 0,0 0 0,-1 1 0,1 0 0,-22-1 0,5 3 0,1 1 0,-31 3 0,51-2 0,0 0 0,1 1 0,-1 0 0,1 0 0,0 1 0,0 0 0,-1 1 0,2 0 0,-1 0 0,0 0 0,-8 8 0,7-5 0,0 2 0,1-1 0,0 1 0,1 0 0,0 1 0,0-1 0,1 2 0,-5 10 0,-4 12 0,1 0 0,2 1 0,2 1 0,1-1 0,-6 50 0,6 1 0,2 98 0,11-31 0,6 0 0,7-1 0,7-1 0,6-1 0,99 287 0,-21-181 0,-81-203 0,2-2 0,62 82 0,-79-117 0,0-1 0,2 0 0,-1-1 0,18 13 0,-26-22 0,0 0 0,0-1 0,1 0 0,-1 0 0,1-1 0,0 1 0,-1-1 0,1 0 0,0-1 0,0 1 0,0-1 0,1-1 0,-1 1 0,0-1 0,0 0 0,9-1 0,-4-1 0,-1-1 0,0-1 0,0 1 0,-1-2 0,1 1 0,-1-1 0,0-1 0,0 1 0,-1-2 0,1 1 0,-1-1 0,8-9 0,1-3 0,-1 0 0,0-1 0,-2-1 0,13-23 0,-7 6 0,-1-2 0,-2 0 0,-3 0 0,20-85 0,-27 90 0,-1 0 0,-2-1 0,-2 0 0,-2 0 0,0 0 0,-9-51 0,6 71 0,-1 0 0,0 0 0,-1 1 0,-1-1 0,0 1 0,-1 1 0,-1-1 0,0 1 0,-1 1 0,-1 0 0,0 0 0,0 1 0,-1 0 0,-1 0 0,0 1 0,-1 1 0,0 0 0,0 1 0,-1 1 0,0 0 0,-1 0 0,1 2 0,-2-1 0,1 2 0,-17-4 0,-3 2 0,0 1 0,-1 2 0,1 1 0,-1 2 0,1 1 0,-1 2 0,0 2 0,1 1 0,0 1 0,-52 18 0,81-23 0,-1 1 0,0 0 0,-1 1 0,1 0 0,0 0 0,0 0 0,1 1 0,-1 0 0,1 0 0,-7 6 0,13-10 0,-1 1 0,1-1 0,0 0 0,0 0 0,0 0 0,0 0 0,0 0 0,0 0 0,-1 1 0,1-1 0,0 0 0,0 0 0,0 0 0,0 0 0,0 0 0,0 1 0,0-1 0,0 0 0,0 0 0,0 0 0,0 0 0,0 1 0,0-1 0,0 0 0,0 0 0,0 0 0,0 1 0,0-1 0,0 0 0,0 0 0,0 0 0,0 0 0,0 1 0,0-1 0,0 0 0,0 0 0,0 0 0,1 0 0,-1 0 0,0 1 0,0-1 0,0 0 0,0 0 0,0 0 0,0 0 0,1 0 0,-1 0 0,0 0 0,0 1 0,0-1 0,0 0 0,1 0 0,-1 0 0,0 0 0,0 0 0,0 0 0,0 0 0,1 0 0,-1 0 0,0 0 0,0 0 0,1 0 0,15 0 0,16-2 0,0-2 0,0-2 0,35-10 0,96-39 0,-39 4 0,-3-6 0,-3-5 0,-2-6 0,-4-4 0,118-99 0,-188 135 0,-25 20 0,36-24 0,-53 40 0,0 0 0,0 0 0,0 0 0,0 0 0,0 0 0,0 0 0,1 0 0,-1 0 0,0 0 0,0 0 0,0 0 0,0 0 0,0 0 0,0 0 0,1 0 0,-1 0 0,0 0 0,0 0 0,0 0 0,0 0 0,0 0 0,0 0 0,0 0 0,1 0 0,-1 0 0,0 0 0,0 0 0,0 1 0,0-1 0,0 0 0,0 0 0,0 0 0,0 0 0,0 0 0,0 0 0,0 0 0,0 0 0,0 1 0,0-1 0,0 0 0,1 0 0,-1 0 0,0 0 0,0 0 0,0 0 0,0 1 0,0-1 0,-1 0 0,1 0 0,0 0 0,0 0 0,0 0 0,0 0 0,0 1 0,0-1 0,0 12 0,-1-7 0,-1 39 0,3 1 0,1 0 0,2-1 0,10 46 0,-8-64 0,0 0 0,2 0 0,1-1 0,1 0 0,1-1 0,2 0 0,0-1 0,18 24 0,-24-37 0,1-1 0,0 0 0,1 0 0,0-1 0,0 0 0,1-1 0,0 0 0,0-1 0,1 0 0,-1 0 0,1-1 0,14 4 0,-11-5 0,-1-1 0,1 0 0,-1-2 0,1 1 0,0-2 0,-1 0 0,1 0 0,0-1 0,-1-1 0,22-5 0,-7-1 0,-1-2 0,1 0 0,-2-2 0,1-1 0,-2-1 0,0-1 0,0-1 0,-2-2 0,24-21 0,-20 14 0,-1-2 0,-1-1 0,-1-1 0,-1 0 0,-2-2 0,29-56 0,-41 69 0,0-1 0,-2 0 0,0-1 0,-1 0 0,-1 0 0,-1 0 0,2-40 0,-5 51 0,-2 0 0,1-1 0,-1 1 0,0 0 0,-1 0 0,0 0 0,-1 0 0,0 0 0,0 1 0,-1-1 0,0 1 0,0 0 0,-1 0 0,0 0 0,0 1 0,-1-1 0,0 1 0,0 1 0,-14-12 0,6 9 0,0 0 0,-1 0 0,0 2 0,-1 0 0,0 1 0,0 0 0,0 1 0,0 1 0,-1 1 0,0 0 0,0 1 0,0 1 0,-17 1 0,-18 1 0,1 3 0,-100 21 0,-146 60 0,183-49 0,98-33 0,16-4 0,1 0 0,-1 0 0,0 0 0,1 0 0,-1 0 0,1 0 0,-1 1 0,1-1 0,-1 0 0,1 0 0,0 0 0,-1 1 0,1-1 0,0 0 0,0 1 0,1-2 0,235-199 0,-133 119 0,281-251 0,-299 250 0,-4-4 0,89-123 0,-151 183 0,-1-2 0,-2-1 0,-1 0 0,24-62 0,-34 72 0,0 0 0,-2-1 0,0 1 0,-1-1 0,-1 0 0,-1-1 0,-1 1 0,-1 0 0,-3-23 0,-3 6 0,-2 1 0,-2 1 0,-1 0 0,-1 0 0,-2 1 0,-2 1 0,-1 1 0,-1 0 0,-37-45 0,19 38 0,34 37 0,-1 0 0,1 0 0,-1 1 0,0-1 0,0 1 0,0 0 0,0 0 0,0 0 0,-8-1 0,11 3 0,0-1 0,0 1 0,0 0 0,0 0 0,0 0 0,0 0 0,0 0 0,0 0 0,0 0 0,0 1 0,0-1 0,0 0 0,0 1 0,0-1 0,0 0 0,0 1 0,0-1 0,0 1 0,0 0 0,0-1 0,-1 2 0,0 1 0,0-1 0,1 0 0,-1 1 0,1-1 0,-1 1 0,1-1 0,-2 6 0,-2 13 0,0 0 0,1 0 0,2 1 0,0-1 0,1 27 0,1-48 0,1 196 0,9 1 0,8-2 0,62 282 0,-57-381 0,3-1 0,5-2 0,49 106 0,-58-154 0,2-1 0,2-1 0,1-1 0,2-1 0,2-2 0,2-1 0,1-1 0,44 35 0,-59-57 0,1-1 0,0 0 0,1-2 0,0 0 0,1-1 0,0-2 0,1 0 0,0-1 0,29 6 0,-32-11 0,2 0 0,-1-1 0,0-1 0,0-1 0,0-1 0,1-1 0,-1-1 0,0-1 0,-1-1 0,35-12 0,-28 7 0,0-2 0,-2-1 0,0-1 0,0-1 0,-1-1 0,37-34 0,-34 25 0,-2-1 0,-1-2 0,-1 0 0,36-59 0,-35 42 0,-1 0 0,-3-1 0,-1-1 0,-3-1 0,-1-1 0,-3 0 0,11-99 0,-21 134 0,0-1 0,-1 1 0,-1-1 0,0 1 0,-1-1 0,-1 1 0,0-1 0,-1 1 0,-5-15 0,7 27 0,1 0 0,-1 0 0,0-1 0,-1 1 0,1 0 0,0 0 0,-1 0 0,1 0 0,-1 0 0,0 1 0,1-1 0,-1 0 0,0 1 0,0-1 0,0 1 0,0 0 0,-1 0 0,1-1 0,-3 0 0,2 2 0,0-1 0,-1 1 0,1 0 0,0-1 0,0 1 0,-1 1 0,1-1 0,0 0 0,0 1 0,0 0 0,-1 0 0,-4 2 0,-3 2 0,0 1 0,0 0 0,1 1 0,-1 0 0,2 1 0,-15 13 0,-4 9 0,1 2 0,1 0 0,2 1 0,-21 40 0,13-14 0,-43 112 0,64-142 0,2 1 0,1-1 0,1 2 0,1-1 0,-2 50 0,8-68 0,0 1 0,1-1 0,1 0 0,0 0 0,0 0 0,1 0 0,7 16 0,-7-21 0,1 0 0,0 0 0,0 0 0,0 0 0,1-1 0,0 0 0,0 1 0,1-2 0,0 1 0,0-1 0,0 0 0,10 6 0,-10-8 0,0 1 0,1-1 0,-1 0 0,1-1 0,0 1 0,0-1 0,0-1 0,0 1 0,0-1 0,0 0 0,14-1 0,-11-1 0,0 0 0,0-1 0,0 0 0,0-1 0,0 0 0,0 0 0,15-8 0,-8 1 0,-1 0 0,1-1 0,-2 0 0,0-1 0,0-1 0,-1-1 0,-1 0 0,18-23 0,-8 1 0,-1 0 0,-1-1 0,-3-1 0,-1-1 0,-1-1 0,-3 0 0,12-57 0,-6-2 0,10-199 0,-34-37 0,-26 1 0,-5-94 0,35 403 0,0 20 0,-1 5 0,-2 11 0,-5 22 0,-22 126 0,6 1 0,8 1 0,7 0 0,6 1 0,20 175 0,-8-262 0,36 147 0,-36-194 0,1-1 0,1 1 0,2-2 0,0 0 0,2 0 0,0-1 0,2 0 0,25 28 0,-32-43 0,1-1 0,-1 0 0,2 0 0,-1-1 0,1-1 0,0 0 0,1 0 0,-1-1 0,1-1 0,1 0 0,-1 0 0,1-2 0,0 1 0,-1-1 0,1-1 0,20 1 0,-13-3 0,0-1 0,0-1 0,0 0 0,0-1 0,-1-2 0,1 0 0,-1-1 0,0 0 0,-1-2 0,23-12 0,-4-1 0,-2-2 0,-1-2 0,-1-1 0,-1-1 0,-1-2 0,-2-1 0,-1-1 0,-1-2 0,-2-1 0,34-58 0,-37 52 0,-1-1 0,-2 0 0,-2-2 0,-2 0 0,-2-1 0,-2 0 0,-1-1 0,-3 0 0,3-73 0,-10 99 0,-1 0 0,-1 1 0,-1-1 0,0 1 0,-1 0 0,-1-1 0,-14-32 0,16 45 0,0 0 0,0 1 0,0-1 0,-1 1 0,0 0 0,0 0 0,0 1 0,-1-1 0,0 1 0,1 0 0,-11-6 0,11 8 0,0 0 0,-1 0 0,1 1 0,-1-1 0,1 1 0,-1 0 0,0 1 0,1-1 0,-1 1 0,0 0 0,0 0 0,1 0 0,-1 1 0,0-1 0,1 1 0,-1 0 0,-6 3 0,-2 1 0,1 1 0,0 0 0,1 1 0,-1 0 0,1 0 0,1 1 0,0 1 0,0 0 0,0 0 0,-12 17 0,2 0 0,0 1 0,2 2 0,-16 31 0,17-26 0,1 2 0,2-1 0,2 2 0,1 0 0,-6 43 0,13-59 0,1 1 0,2-1 0,0 1 0,1-1 0,1 1 0,1 0 0,1-1 0,1 0 0,1 0 0,12 34 0,-14-48 0,1 0 0,-1 0 0,1 0 0,1 0 0,-1-1 0,1 0 0,0 0 0,0 0 0,1 0 0,0-1 0,0 0 0,0 0 0,0 0 0,1-1 0,0 0 0,0-1 0,0 1 0,11 3 0,-5-4 0,1 0 0,-1-1 0,0 0 0,1-1 0,-1 0 0,1-1 0,-1-1 0,1 0 0,-1-1 0,14-4 0,3-1 0,0-2 0,0-2 0,-1 0 0,0-2 0,-1-1 0,0-2 0,-2 0 0,0-2 0,0 0 0,-2-2 0,-1-1 0,0-1 0,-1-1 0,-2-1 0,0 0 0,-2-2 0,-1 0 0,0-1 0,-2-1 0,-2 0 0,0-1 0,15-56 0,-18 43 0,-3-1 0,-1 0 0,-3 0 0,-1 0 0,-2 0 0,-2-1 0,-1 1 0,-19-79 0,9 70 0,-2 1 0,-3 0 0,-2 1 0,-2 0 0,-2 2 0,-52-77 0,57 98 0,-24-27 0,34 45 0,1 0 0,-2 1 0,1 0 0,-1 0 0,-20-11 0,15 12 0,11 5 0,14 0 0,0 1 0,24-2 0,0 2 0,0 1 0,0 1 0,-1 2 0,1 2 0,0 1 0,-1 1 0,-1 2 0,33 13 0,-38-11 0,0 2 0,-1 0 0,-1 2 0,0 1 0,-1 1 0,-1 1 0,-1 1 0,0 1 0,-1 1 0,31 42 0,-25-24 0,-1 2 0,-2 1 0,30 74 0,36 143 0,-41-110 0,-43-133 0,-1 0 0,0 0 0,1-1 0,1 0 0,18 29 0,-23-41 0,0 0 0,0 0 0,1-1 0,-1 1 0,1-1 0,0 1 0,-1-1 0,1 0 0,0 0 0,0 0 0,1 0 0,-1 0 0,0-1 0,0 0 0,1 0 0,-1 0 0,1 0 0,-1 0 0,1 0 0,0-1 0,-1 0 0,1 0 0,-1 0 0,1 0 0,0 0 0,-1-1 0,1 0 0,-1 1 0,5-3 0,7-3 11,-1 0 0,0-1 0,0-1 0,-1 0 0,1-1-1,11-11 1,74-69-3981,-97 87 3768,113-112-20277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7:01.70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7:01.702"/>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5:17:04.674"/>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4T07:17:37.588"/>
    </inkml:context>
    <inkml:brush xml:id="br0">
      <inkml:brushProperty name="width" value="0.035" units="cm"/>
      <inkml:brushProperty name="height" value="0.035" units="cm"/>
      <inkml:brushProperty name="color" value="#E71224"/>
    </inkml:brush>
  </inkml:definitions>
  <inkml:trace contextRef="#ctx0" brushRef="#br0">448 1 24575,'26'-1'0,"0"2"0,0 0 0,0 2 0,39 9 0,-43-6 0,13 3 0,0 2 0,0 1 0,-2 1 0,36 20 0,-64-29 0,0 0 0,0 0 0,-1 0 0,1 0 0,-1 1 0,-1-1 0,1 1 0,0 0 0,-1 1 0,0-1 0,0 0 0,-1 1 0,0 0 0,0-1 0,0 1 0,0 0 0,1 10 0,0 9 0,-1 1 0,-3 49 0,0-45 0,1 8 0,-8 137 0,4-147 0,0 0 0,-2-1 0,-1 1 0,-13 33 0,-11 12 0,-3-2 0,-52 80 0,73-131 0,2 1 0,0 1 0,2 0 0,0 0 0,-10 45 0,15-52 0,2 1 0,0-1 0,0 1 0,1 0 0,1 0 0,1 0 0,0 0 0,1 0 0,7 26 0,-7-38 0,0 1 0,0-1 0,0 1 0,0-1 0,1 0 0,0 0 0,0 0 0,0 0 0,0 0 0,0-1 0,5 4 0,4 2 0,0 0 0,17 8 0,10 7 0,-23-12 0,3 0 0,-2 1 0,0 0 0,0 1 0,-1 1 0,21 25 0,-34-35 0,-1 0 0,1 0 0,-1 1 0,0-1 0,0 0 0,-1 1 0,1-1 0,-1 1 0,-1 0 0,1-1 0,-1 9 0,1-3 0,2 48 0,-3 0 0,-9 70 0,-27 119 0,-18 23 0,20-114 0,-19 222 0,49 57 0,6-251 0,-1-164 0,1 0 0,0-1 0,10 37 0,26 59 0,-18-57 0,165 576 0,-124-448 0,3 10 0,-52-146 0,-3 0 0,4 58 0,-4 106 0,-8-180 0,1 59-61,21 439-870,0-313 113,86 366 1,-15-223 817,112 466-1,-199-803 1,-2 0 0,-2 0 0,0 0 0,-1 0 0,-2 0 0,0 0 0,-2 1 0,-1-1 0,-1-1 0,-1 1 0,-2 0 0,0-1 0,-16 34 0,-10 18-214,-4-3 1,-76 115 0,-126 123-426,154-216 774,-5-4-1,-4-3 1,-3-5 0,-4-5 0,-4-4 0,-157 87 0,257-160-135,-135 66 1,123-60-1,-1-2 0,0 0 0,0-2 0,-1 0 0,-35 3 0,24-8-871,9-2-3487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25.384"/>
    </inkml:context>
    <inkml:brush xml:id="br0">
      <inkml:brushProperty name="width" value="0.035" units="cm"/>
      <inkml:brushProperty name="height" value="0.035" units="cm"/>
      <inkml:brushProperty name="color" value="#E71224"/>
    </inkml:brush>
  </inkml:definitions>
  <inkml:trace contextRef="#ctx0" brushRef="#br0">401 1 24575,'-2'0'0,"0"1"0,0-1 0,0 1 0,0 0 0,0 0 0,0 0 0,0 0 0,0 0 0,1 0 0,-1 1 0,0-1 0,1 0 0,-1 1 0,1-1 0,-1 1 0,1 0 0,-2 3 0,-19 32 0,-9 3 0,4 8 0,2 2 0,2 1 0,-21 66 0,-32 168 0,36-86 36,-25 326-1,51-212-4202,13-273-16312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4:17:30.895"/>
    </inkml:context>
    <inkml:brush xml:id="br0">
      <inkml:brushProperty name="width" value="0.035" units="cm"/>
      <inkml:brushProperty name="height" value="0.035" units="cm"/>
      <inkml:brushProperty name="color" value="#E71224"/>
    </inkml:brush>
  </inkml:definitions>
  <inkml:trace contextRef="#ctx0" brushRef="#br0">2299 1 24575,'6'1'0,"0"0"0,0 0 0,0 1 0,0 0 0,0 0 0,-1 0 0,1 1 0,-1 0 0,1 0 0,-1 1 0,7 5 0,16 9 0,-3-3 0,-1 0 0,0 1 0,26 24 0,-38-29 0,0 1 0,-1 1 0,-1-1 0,0 2 0,0-1 0,-1 1 0,7 17 0,-6-10 0,-1 0 0,0 1 0,-2 0 0,-1 1 0,-1 0 0,0 0 0,-2 0 0,1 28 0,-4-33 0,-2 149 0,0-141 0,-1-1 0,-2 0 0,0 0 0,-15 40 0,3-27 0,-1-1 0,-1 0 0,-2-2 0,-35 45 0,-114 120 0,91-121 0,53-55 0,0 2 0,2 0 0,1 2 0,-22 34 0,42-58 0,1 1 0,0 0 0,0 0 0,1 0 0,-1 0 0,1 0 0,0 0 0,0 0 0,1 0 0,-1 0 0,1 0 0,1 0 0,-1 0 0,1 1 0,-1-1 0,2 0 0,-1 0 0,0 0 0,1 0 0,0-1 0,0 1 0,0 0 0,4 4 0,6 10 0,1-1 0,1 0 0,31 30 0,-39-42 0,18 18 0,1-2 0,1-1 0,0-1 0,56 31 0,-40-30 0,0-2 0,86 27 0,-123-45 0,-1 0 0,1 1 0,-1 0 0,0 0 0,1 0 0,-1 0 0,0 1 0,0-1 0,4 6 0,-6-6 0,0 0 0,0 0 0,-1 0 0,1 0 0,-1 1 0,0-1 0,0 0 0,0 1 0,0-1 0,0 1 0,0 0 0,-1-1 0,1 1 0,-1 0 0,0-1 0,0 1 0,0 0 0,0 3 0,-2 9 0,0 0 0,-1-1 0,-1 1 0,-1-1 0,-10 24 0,-39 66 0,53-101 0,-19 32 0,-250 498 0,259-505 0,2 0 0,1 0 0,1 1 0,-3 36 0,5-14 0,5 81 0,3 233 0,-3-269 0,0-79 0,0 1 0,-2-1 0,0 1 0,-1-1 0,-1 0 0,0 0 0,-1 0 0,-1-1 0,-1 0 0,0 0 0,-1 0 0,-1-1 0,0 0 0,-19 23 0,4-12 0,-2-1 0,0-2 0,-2 0 0,0-2 0,-1 0 0,-1-3 0,-1 0 0,-1-2 0,0-1 0,-1-2 0,-1-1 0,0-2 0,-52 9 0,-11-6 0,0-4 0,0-5 0,-120-10 0,202 6 0,0-1 0,0 0 0,0-2 0,1 0 0,-1 0 0,0-1 0,1-1 0,0-1 0,-22-11 0,-349-187 84,-8 29-760,291 131-97,-17-7-6053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4:18:50.253"/>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4:20:23.624"/>
    </inkml:context>
    <inkml:brush xml:id="br0">
      <inkml:brushProperty name="width" value="0.035" units="cm"/>
      <inkml:brushProperty name="height" value="0.035" units="cm"/>
      <inkml:brushProperty name="color" value="#FF0066"/>
    </inkml:brush>
  </inkml:definitions>
  <inkml:trace contextRef="#ctx0" brushRef="#br0">17709 974 23895,'-7'38'0,"-14"0"0,-13 0 0,-13 0 0,-14 0 0,-14-1 0,-13 0 0,-13 0 0,-12-1 0,-14 0 0,-13-1 0,-11-1 0,-13 0 0,-12-1 0,-11-1 0,-12 0 0,-11-2 0,-11 0 0,-10-2 0,-10 0 0,-9-2 0,-10 0 0,-9-2 0,-8-1 0,-8-1 0,-8-2 0,-7 0 0,-7-2 0,-5-1 0,-7-2 0,-5-1 0,-4-2 0,-5-1 0,-3-1 0,-4-2 0,-2-1 0,-3-2 0,-1-1 0,-1-2 0,0-1 0,-1-2 0,1-1 0,1-2 0,2-1 0,1-2 0,4-1 0,2-2 0,5-1 0,3-1 0,5-2 0,6-1 0,5-2 0,6-1 0,7-2 0,8 0 0,6-2 0,9-1 0,8-1 0,9-2 0,10 0 0,9-2 0,10 0 0,10-2 0,12 0 0,10-2 0,11 0 0,12-1 0,13-1 0,11 0 0,13-1 0,12-1 0,13 0 0,13-1 0,13 0 0,14 0 0,13-1 0,13 0 0,14 0 0,13 0 0,15 0 0,12 0 0,15 0 0,13 0 0,14 0 0,13 0 0,13 1 0,14 0 0,13 0 0,13 1 0,13 0 0,12 1 0,13 1 0,11 0 0,13 1 0,12 1 0,11 0 0,10 2 0,12 0 0,10 2 0,10 0 0,9 2 0,10 0 0,9 2 0,8 1 0,9 1 0,6 2 0,8 0 0,7 2 0,6 1 0,5 2 0,6 1 0,5 2 0,3 1 0,5 1 0,2 2 0,4 1 0,1 2 0,2 1 0,1 2 0,1 1 0,-1 2 0,0 1 0,-1 2 0,-1 1 0,-3 2 0,-2 1 0,-4 2 0,-3 1 0,-5 1 0,-4 2 0,-5 1 0,-7 2 0,-5 1 0,-7 2 0,-7 0 0,-8 2 0,-8 1 0,-8 1 0,-9 2 0,-10 0 0,-9 2 0,-10 0 0,-10 2 0,-11 0 0,-11 2 0,-12 0 0,-11 1 0,-12 1 0,-13 0 0,-11 1 0,-13 1 0,-14 0 0,-12 1 0,-13 0 0,-13 0 0,-14 1 0,-14 0 0,-13 0 0,-13 0 0,-14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23:19:10.416"/>
    </inkml:context>
    <inkml:brush xml:id="br0">
      <inkml:brushProperty name="width" value="0.035" units="cm"/>
      <inkml:brushProperty name="height" value="0.035" units="cm"/>
      <inkml:brushProperty name="color" value="#E71224"/>
    </inkml:brush>
  </inkml:definitions>
  <inkml:trace contextRef="#ctx0" brushRef="#br0">2087 243 24575,'26'0'0,"0"2"0,0 1 0,0 2 0,0 0 0,-1 2 0,31 11 0,-40-11 0,0 1 0,0 1 0,-1 1 0,19 15 0,9 5 0,179 108 0,60 40 0,-274-174 0,-1 2 0,0-1 0,0 1 0,-1-1 0,0 2 0,0-1 0,0 1 0,7 12 0,-9-12 0,-1 0 0,0 0 0,0 0 0,-1 0 0,0 1 0,-1-1 0,1 1 0,-1-1 0,-1 1 0,0 9 0,0 21 0,-2 0 0,-1 0 0,-2-1 0,-2 1 0,-1-1 0,-2-1 0,-23 56 0,-17 11 0,29-65 0,-26 71 0,27-53 0,-11 33 0,27-68 0,0 0 0,0 36 0,2-31 0,-6 38 0,3-27 0,1 0 0,0 51 0,1 5 0,-1-59 0,-9 33 0,6-36 0,4-17 0,-1-1 0,0 1 0,-1-1 0,-1 0 0,0 0 0,-1-1 0,-13 19 0,-5 2 0,-37 37 0,36-42 0,-3 1 0,-2-2 0,0 0 0,-2-2 0,-1-1 0,0-2 0,-2-2 0,-49 22 0,-279 86 0,231-92 0,-148 21 0,-139-8 0,-18-18 0,432-31 0,0 0 0,0 0 0,0-1 0,0 0 0,0 0 0,0 0 0,0-1 0,1 0 0,-1 0 0,0-1 0,1 1 0,0-1 0,0 0 0,-1 0 0,2-1 0,-1 0 0,0 0 0,-7-8 0,-4-7 0,1 0 0,1-1 0,-16-29 0,19 31 0,-7-13 0,-107-186 0,95 159 0,-40-113 0,30 43 0,7-1 0,5-2 0,-15-177 0,33 208 0,-8-146 0,19-342 0,-1 574 0,1 0 0,1 0 0,0 1 0,1-1 0,0 1 0,1-1 0,0 1 0,1 0 0,1 1 0,10-18 0,-5 12 0,2 1 0,0 0 0,0 1 0,2 0 0,0 1 0,18-14 0,-8 9 0,80-62 0,-86 70 0,1 0 0,0 1 0,40-16 0,78-27 0,51-17 0,-144 57 0,2 1 0,60-7 0,281-9 0,3 28 0,-334 1 0,168 16 0,-90-3 0,-105-9 0,1 2 0,-1 1 0,40 14 0,22 6 0,-88-26 0,11 2 0,-1 1 0,1 0 0,15 8 0,-25-10 0,0 1 0,-1 0 0,1 0 0,-1 0 0,0 0 0,0 1 0,0 0 0,0-1 0,-1 2 0,1-1 0,-1 0 0,4 8 0,0 0 0,-1 0 0,0-1 0,1 0 0,0 0 0,16 17 0,-4-6 21,-1 0 0,-1 1-1,18 33 1,7 10-1469,-22-39-5378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23:52:04.933"/>
    </inkml:context>
    <inkml:brush xml:id="br0">
      <inkml:brushProperty name="width" value="0.035" units="cm"/>
      <inkml:brushProperty name="height" value="0.035" units="cm"/>
      <inkml:brushProperty name="color" value="#E71224"/>
    </inkml:brush>
  </inkml:definitions>
  <inkml:trace contextRef="#ctx0" brushRef="#br0">1 913 24575,'38'-1'0,"-13"0"0,35 4 0,-52-2 0,0 0 0,1 1 0,-1 0 0,0 0 0,0 1 0,-1 0 0,1 1 0,8 4 0,-1 2 0,-12-7 0,1 0 0,-1-1 0,0 0 0,1 1 0,0-1 0,-1-1 0,1 1 0,0 0 0,0-1 0,0 0 0,0 0 0,0 0 0,0-1 0,0 1 0,0-1 0,0 0 0,0 0 0,1 0 0,-1-1 0,0 1 0,0-1 0,7-2 0,23-11 0,-2-1 0,41-25 0,-34 18 0,1166-567-722,-1178 578 731,241-93 102,42 3 491,-154 49-1967,-93 31-5461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16:47.31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16:47.318"/>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3:17:05.887"/>
    </inkml:context>
    <inkml:brush xml:id="br0">
      <inkml:brushProperty name="width" value="0.035" units="cm"/>
      <inkml:brushProperty name="height" value="0.035" units="cm"/>
      <inkml:brushProperty name="color" value="#E71224"/>
    </inkml:brush>
  </inkml:definitions>
  <inkml:trace contextRef="#ctx0" brushRef="#br0">0 0 24182,'0'1427'0,"9117"-1427"0,-9117-1427 0,-9117 1427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6:39.723"/>
    </inkml:context>
    <inkml:brush xml:id="br0">
      <inkml:brushProperty name="width" value="0.035" units="cm"/>
      <inkml:brushProperty name="height" value="0.035" units="cm"/>
      <inkml:brushProperty name="color" value="#FF0066"/>
    </inkml:brush>
  </inkml:definitions>
  <inkml:trace contextRef="#ctx0" brushRef="#br0">1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6:46.647"/>
    </inkml:context>
    <inkml:brush xml:id="br0">
      <inkml:brushProperty name="width" value="0.035" units="cm"/>
      <inkml:brushProperty name="height" value="0.035" units="cm"/>
      <inkml:brushProperty name="color" value="#FF0066"/>
    </inkml:brush>
  </inkml:definitions>
  <inkml:trace contextRef="#ctx0" brushRef="#br0">0 0 24479,'0'1205'0,"8324"-1205"0,-8324-1205 0,-8324 1205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28.236"/>
    </inkml:context>
    <inkml:brush xml:id="br0">
      <inkml:brushProperty name="width" value="0.035" units="cm"/>
      <inkml:brushProperty name="height" value="0.035" units="cm"/>
      <inkml:brushProperty name="color" value="#E71224"/>
    </inkml:brush>
  </inkml:definitions>
  <inkml:trace contextRef="#ctx0" brushRef="#br0">0 1078 24575,'30'-23'0,"57"-29"0,94-41 0,100-29 0,-26 19 0,144-62 0,-17-29 0,-366 185 0,81-53 0,-86 54 0,-1 0 0,0 0 0,-1-1 0,0-1 0,0 0 0,10-16 0,-16 22 0,-1-1 0,0 0 0,0 0 0,-1-1 0,0 1 0,0 0 0,0-1 0,0 1 0,-1 0 0,0-1 0,0 1 0,0-1 0,0 1 0,-1 0 0,0-1 0,-1 1 0,1 0 0,-1 0 0,0 0 0,0 0 0,0 0 0,-1 0 0,0 0 0,-3-3 0,4 4 0,0 1 0,0 0 0,0 0 0,-1 0 0,0 1 0,1-1 0,-1 0 0,0 1 0,0 0 0,-1 0 0,1 0 0,0 0 0,-1 0 0,1 1 0,-1 0 0,1-1 0,-1 1 0,0 0 0,1 1 0,-1-1 0,0 1 0,0-1 0,1 1 0,-1 1 0,0-1 0,0 0 0,0 1 0,1 0 0,-1 0 0,0 0 0,1 0 0,-1 0 0,1 1 0,-6 2 0,-3 5 0,0 0 0,0 0 0,1 1 0,0 0 0,1 1 0,-12 15 0,-51 80 0,60-86 0,-47 77 0,4 2 0,-54 134 0,79-154 0,4 2 0,3 0 0,-23 146 0,45-212 0,0-6 0,1 0 0,0 0 0,0 1 0,1-1 0,0 0 0,2 11 0,-2-26 0,1 0 0,0 0 0,0 1 0,1-1 0,0 0 0,0 1 0,0-1 0,4-6 0,-2 2 0,12-25 0,1 0 0,27-41 0,-36 64 0,1 0 0,0 0 0,1 0 0,0 2 0,1-1 0,0 1 0,1 1 0,0 0 0,13-8 0,-19 14 0,-1 0 0,1 1 0,0 0 0,0 0 0,0 0 0,0 1 0,0 0 0,0 0 0,0 0 0,0 1 0,0 0 0,0 0 0,0 1 0,10 1 0,-7 0 0,-1 1 0,1 0 0,-1 1 0,0 0 0,0 0 0,0 0 0,-1 1 0,1 0 0,6 7 0,5 5 0,-2 2 0,0 0 0,-1 1 0,0 0 0,-2 2 0,12 23 0,42 104 0,-12-21 0,-45-107 0,1 0 0,1-1 0,26 32 0,-34-45 0,1-1 0,0 0 0,0-1 0,1 1 0,0-1 0,0-1 0,0 1 0,0-1 0,1-1 0,0 1 0,-1-1 0,1 0 0,0-1 0,15 3 0,-12-4 0,-1-1 0,1 0 0,0 0 0,0-1 0,-1-1 0,1 1 0,-1-2 0,1 1 0,-1-2 0,0 1 0,11-7 0,7-4 0,0-2 0,-2-1 0,0-1 0,0-2 0,-2 0 0,-1-1 0,0-2 0,-2 0 0,21-30 0,-15 15 0,-1 0 0,-3-2 0,-1-1 0,-2 0 0,24-74 0,-36 86 0,0 0 0,-2 0 0,-1 0 0,-2-1 0,-1 0 0,-1 0 0,-1 0 0,-2 0 0,-1 1 0,-2-1 0,-9-34 0,14 64 0,0 0 0,0-1 0,0 1 0,0 0 0,0-1 0,0 1 0,0-1 0,0 1 0,0 0 0,0 0 0,0-1 0,0 1 0,-1 0 0,1-1 0,0 1 0,0 0 0,0-1 0,-1 1 0,1 0 0,0 0 0,0-1 0,-1 1 0,1 0 0,0 0 0,-1 0 0,1-1 0,0 1 0,0 0 0,-1 0 0,1 0 0,0 0 0,-1 0 0,1 0 0,0 0 0,-1 0 0,0 0 0,-9 10 0,-5 23 0,10-19 0,1 1 0,0 0 0,1 1 0,1-1 0,0 0 0,1 1 0,1-1 0,3 30 0,-3-38 0,2 0 0,-1 0 0,1 0 0,0 0 0,0 0 0,1-1 0,-1 1 0,2-1 0,-1 0 0,1 0 0,0 0 0,0 0 0,0-1 0,1 1 0,0-1 0,0 0 0,0-1 0,1 1 0,0-1 0,0 0 0,11 5 0,-3-3 0,0-2 0,0 0 0,0 0 0,1-2 0,-1 1 0,1-2 0,23 0 0,104-12 0,-132 9 0,160-26 0,58-6 0,-224 33 0,-1 1 0,0 0 0,0 0 0,1 0 0,-1 0 0,0 1 0,1-1 0,-1 1 0,0 0 0,0 0 0,0 0 0,1 0 0,-1 0 0,0 1 0,-1 0 0,1-1 0,4 4 0,-3 0 0,-1-1 0,1 1 0,-1 0 0,1 1 0,-1-1 0,-1 0 0,1 1 0,2 7 0,-3-6 0,1 0 0,0-1 0,0 0 0,0 1 0,1-1 0,0 0 0,0-1 0,1 1 0,0-1 0,0 0 0,0 0 0,0 0 0,1-1 0,0 1 0,0-2 0,0 1 0,0-1 0,1 1 0,-1-2 0,1 1 0,11 2 0,5 0 0,0-2 0,0-1 0,0 0 0,0-2 0,0 0 0,0-2 0,0-1 0,36-8 0,-19 1 0,0-3 0,-1 0 0,72-38 0,-81 35 0,-1-1 0,0-2 0,-2 0 0,45-43 0,-61 51 0,0-1 0,0 0 0,-2 0 0,1-1 0,-1-1 0,-1 1 0,-1-2 0,0 1 0,-1-1 0,0 0 0,-1 0 0,4-20 0,-8 27 0,0-1 0,-1 0 0,1 0 0,-2 1 0,1-1 0,-1 0 0,-1 0 0,0 1 0,0-1 0,-6-13 0,7 18 0,-1 0 0,1 1 0,-1-1 0,0 1 0,-1 0 0,1-1 0,0 1 0,-1 0 0,0 0 0,1 1 0,-1-1 0,0 1 0,-1-1 0,1 1 0,0 0 0,-1 0 0,1 0 0,-1 1 0,0-1 0,1 1 0,-1 0 0,0 0 0,0 0 0,0 1 0,-6-1 0,-1 1 0,1 1 0,0 1 0,0 0 0,0 0 0,0 1 0,0 0 0,0 1 0,1 0 0,-1 0 0,1 1 0,0 1 0,1-1 0,-1 1 0,-11 11 0,5-3 0,1 0 0,0 1 0,1 1 0,1 0 0,0 1 0,-13 26 0,18-29 0,0 0 0,1 0 0,1 1 0,0-1 0,2 1 0,-1 0 0,2 1 0,0-1 0,0 28 0,2-33 0,1 1 0,1-1 0,-1 0 0,2 0 0,-1 0 0,2-1 0,-1 1 0,1-1 0,0 1 0,1-1 0,0-1 0,1 1 0,0-1 0,0 1 0,14 12 0,-5-8 0,0-1 0,1-1 0,0 0 0,1-2 0,0 1 0,1-2 0,0 0 0,0-1 0,0-1 0,1-1 0,0-1 0,23 3 0,0-2 0,0-2 0,0-2 0,1-2 0,66-10 0,-55 2 0,-1-3 0,0-2 0,0-2 0,-2-3 0,0-1 0,52-31 0,-62 28 0,-2-2 0,0-1 0,-1-2 0,-2-2 0,-1-1 0,-2-2 0,43-53 0,-62 68 0,16-29 0,-27 42 0,0 1 0,-1-1 0,0 0 0,0-1 0,0 1 0,0 0 0,-1 0 0,0-1 0,0 1 0,-1-1 0,1-8 0,-2 12 0,1 1 0,0 0 0,-1 0 0,1 0 0,-1 0 0,1 0 0,-1 0 0,1 0 0,-1 0 0,0 0 0,1 0 0,-1 0 0,0 0 0,0 0 0,0 0 0,0 0 0,0 1 0,0-1 0,0 0 0,0 1 0,0-1 0,0 1 0,0-1 0,0 1 0,0-1 0,0 1 0,0 0 0,-1 0 0,1-1 0,0 1 0,0 0 0,0 0 0,-1 0 0,1 0 0,0 1 0,0-1 0,0 0 0,-2 1 0,-6 0 0,0 1 0,0 1 0,-15 5 0,2 2 0,0 0 0,1 2 0,0 0 0,1 2 0,0 0 0,1 1 0,0 1 0,2 1 0,0 1 0,1 0 0,0 1 0,2 0 0,0 2 0,1-1 0,2 2 0,-11 25 0,19-42 0,1 1 0,1 0 0,-1 0 0,1 0 0,0 0 0,0 0 0,1 0 0,0 0 0,0 8 0,1-11 0,-1 0 0,1 0 0,0-1 0,0 1 0,0 0 0,0 0 0,0-1 0,1 1 0,-1-1 0,1 1 0,0-1 0,-1 0 0,1 0 0,0 1 0,0-1 0,1 0 0,-1-1 0,0 1 0,1 0 0,4 2 0,2 0 0,1-1 0,-1 0 0,1 0 0,0-1 0,0 0 0,-1 0 0,1-1 0,0-1 0,0 0 0,0 0 0,19-3 0,-4-2 0,-1 0 0,0-1 0,38-16 0,-19 2 0,-1-2 0,-1-2 0,-1-2 0,-1-1 0,42-40 0,-81 67 0,0 0 0,0 0 0,0 0 0,0 0 0,0 0 0,0 0 0,1 0 0,-1 0 0,0 0 0,0 0 0,0 0 0,0 0 0,0 0 0,0 0 0,0 0 0,0 0 0,0 0 0,1 0 0,-1 0 0,0 0 0,0 0 0,0 0 0,0 0 0,0 0 0,0 0 0,0 0 0,0 0 0,0 0 0,1 0 0,-1 0 0,0 0 0,0 0 0,0 0 0,0 0 0,0 0 0,0 0 0,0 0 0,0 0 0,0 0 0,0 0 0,1 0 0,-1 0 0,0 1 0,0-1 0,0 0 0,0 0 0,0 0 0,0 0 0,0 0 0,0 0 0,0 0 0,1 10 0,-1 14 0,-1-19 0,1 9 0,0-1 0,0 1 0,1-1 0,1 0 0,0 0 0,1 1 0,0-1 0,1-1 0,1 1 0,0-1 0,11 20 0,-9-22 0,0 0 0,0 0 0,1-1 0,0-1 0,0 1 0,1-1 0,1 0 0,-1-1 0,1 0 0,0-1 0,1 0 0,-1-1 0,18 7 0,-10-6 0,0 0 0,1-2 0,-1 0 0,1 0 0,0-2 0,1-1 0,-1 0 0,30-3 0,-22-2 0,0 0 0,0-2 0,0-1 0,-1-1 0,36-17 0,-16 2 0,0-3 0,-2-1 0,-1-2 0,-1-2 0,70-68 0,-67 54 0,45-57 0,-75 83 0,0-2 0,-2 0 0,0-1 0,-1 0 0,16-45 0,-26 60 0,0 0 0,0 0 0,-1 0 0,0 0 0,0 0 0,0 0 0,-2-14 0,1 18 0,-1 0 0,1 1 0,-1-1 0,1 1 0,-1-1 0,0 1 0,0-1 0,0 1 0,-1-1 0,1 1 0,-1 0 0,1 0 0,-1 0 0,0 0 0,1 0 0,-1 0 0,0 0 0,0 1 0,-1-1 0,1 1 0,0-1 0,0 1 0,-1 0 0,-2-2 0,-4 1 0,1 0 0,0 0 0,-1 1 0,1 0 0,0 1 0,-1 0 0,1 0 0,-1 0 0,1 1 0,-1 0 0,-11 4 0,2 0 0,-1 1 0,1 1 0,-34 18 0,33-14 0,2 0 0,-1 2 0,1 0 0,1 1 0,1 1 0,0 0 0,1 1 0,-18 25 0,23-27 0,0 0 0,0 1 0,1 0 0,1 0 0,1 1 0,0 0 0,1 1 0,1-1 0,0 1 0,1-1 0,0 19 0,3-28 0,0 0 0,0 0 0,1 0 0,0 0 0,0 0 0,0 0 0,1-1 0,0 1 0,1 0 0,0-1 0,0 0 0,0 1 0,0-1 0,1 0 0,0-1 0,1 1 0,-1-1 0,1 0 0,0 0 0,0 0 0,0-1 0,1 1 0,0-1 0,0-1 0,0 1 0,0-1 0,0 0 0,1 0 0,7 1 0,4 1 0,1 0 0,0-2 0,-1 0 0,1-1 0,0-1 0,0-1 0,0-1 0,0 0 0,0-2 0,20-4 0,-4-2 0,0-1 0,0-1 0,-2-2 0,47-25 0,-48 19 0,0-1 0,-1-2 0,-1-1 0,-1-1 0,-1-2 0,-2 0 0,0-2 0,-2-1 0,-1-1 0,31-53 0,-33 45 0,-2-1 0,-1-1 0,-2-1 0,-2 0 0,-1-1 0,-3 0 0,-1-1 0,5-83 0,-13 111 0,0 9 0,0 0 0,-1 0 0,0 0 0,0 0 0,-1 0 0,1 0 0,-1 0 0,-2-6 0,3 12 0,0-1 0,-1 1 0,1 0 0,0 0 0,0 0 0,0 0 0,0 0 0,0 0 0,0 0 0,0-1 0,0 1 0,-1 0 0,1 0 0,0 0 0,0 0 0,0 0 0,0 0 0,0 0 0,0 0 0,-1 0 0,1 0 0,0 0 0,0 0 0,0 0 0,0 0 0,0 0 0,-1 0 0,1 0 0,0 0 0,0 0 0,0 0 0,0 0 0,0 0 0,-1 0 0,1 0 0,0 0 0,0 0 0,0 0 0,0 0 0,0 0 0,0 0 0,-1 1 0,1-1 0,0 0 0,0 0 0,0 0 0,0 0 0,0 0 0,0 0 0,0 0 0,0 1 0,0-1 0,-1 0 0,1 0 0,0 0 0,0 0 0,0 0 0,0 0 0,0 1 0,0-1 0,0 0 0,0 0 0,-6 14 0,-16 62 0,-24 144 0,37-171 0,-54 367 0,51-299 0,5 187 0,7-297-120,11 122 615,-9-117-992,1 0 0,0 0 1,0-1-1,1 1 0,0-1 1,1 0-1,1 0 0,8 13 0,5-1-19982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6:39.723"/>
    </inkml:context>
    <inkml:brush xml:id="br0">
      <inkml:brushProperty name="width" value="0.035" units="cm"/>
      <inkml:brushProperty name="height" value="0.035" units="cm"/>
      <inkml:brushProperty name="color" value="#FF0066"/>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7:51.012"/>
    </inkml:context>
    <inkml:brush xml:id="br0">
      <inkml:brushProperty name="width" value="0.035" units="cm"/>
      <inkml:brushProperty name="height" value="0.035" units="cm"/>
      <inkml:brushProperty name="color" value="#FF0066"/>
    </inkml:brush>
  </inkml:definitions>
  <inkml:trace contextRef="#ctx0" brushRef="#br0">1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8:10.951"/>
    </inkml:context>
    <inkml:brush xml:id="br0">
      <inkml:brushProperty name="width" value="0.035" units="cm"/>
      <inkml:brushProperty name="height" value="0.035" units="cm"/>
      <inkml:brushProperty name="color" value="#FF0066"/>
    </inkml:brush>
  </inkml:definitions>
  <inkml:trace contextRef="#ctx0" brushRef="#br0">1 1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6:39.723"/>
    </inkml:context>
    <inkml:brush xml:id="br0">
      <inkml:brushProperty name="width" value="0.035" units="cm"/>
      <inkml:brushProperty name="height" value="0.035" units="cm"/>
      <inkml:brushProperty name="color" value="#FF0066"/>
    </inkml:brush>
  </inkml:definitions>
  <inkml:trace contextRef="#ctx0" brushRef="#br0">1 0 24575,'0'0'-8191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7:51.012"/>
    </inkml:context>
    <inkml:brush xml:id="br0">
      <inkml:brushProperty name="width" value="0.035" units="cm"/>
      <inkml:brushProperty name="height" value="0.035" units="cm"/>
      <inkml:brushProperty name="color" value="#FF0066"/>
    </inkml:brush>
  </inkml:definitions>
  <inkml:trace contextRef="#ctx0" brushRef="#br0">1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0:27:56.499"/>
    </inkml:context>
    <inkml:brush xml:id="br0">
      <inkml:brushProperty name="width" value="0.035" units="cm"/>
      <inkml:brushProperty name="height" value="0.035" units="cm"/>
      <inkml:brushProperty name="color" value="#FF0066"/>
    </inkml:brush>
  </inkml:definitions>
  <inkml:trace contextRef="#ctx0" brushRef="#br0">0 1 24352,'0'1919'0,"8576"-1919"0,-8576-1919 0,-8576 1919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2:14:25.59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30 1 24575,'0'0'0,"-5"0"0,-2 5 0,1 7 0,1 11 0,2 17 0,0 20 0,2-4-7914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2:15:11.217"/>
    </inkml:context>
    <inkml:brush xml:id="br0">
      <inkml:brushProperty name="width" value="0.035" units="cm"/>
      <inkml:brushProperty name="height" value="0.035" units="cm"/>
      <inkml:brushProperty name="color" value="#FF0066"/>
    </inkml:brush>
  </inkml:definitions>
  <inkml:trace contextRef="#ctx0" brushRef="#br0">258 85 24575,'-4'89'0,"-5"-1"0,-21 94 0,11-72 0,-112 832 0,70-241 0,58-345 0,5-197 0,32 256 0,-25-346 0,47 224 0,-12-81 0,-5 177 0,-32-288 0,0 285 0,-4-66 0,26-34 0,-7-101 0,-21-164 0,-1-16 0,0 1 0,0-1 0,0 0 0,1 0 0,-1 0 0,1 0 0,0 0 0,1-1 0,0 1 0,-1 0 0,1 0 0,1-1 0,-1 1 0,1-1 0,0 0 0,3 5 0,16 9 0,1 0 0,0-2 0,1-1 0,34 17 0,-22-12 0,276 138 0,-265-139 0,0-1 0,2-3 0,0-2 0,97 13 0,326-14 0,-356-14 0,1149-47 0,-712 36-341,-378 14-305,2301 1 449,-2390 1 197,-1 4 0,116 26 0,-88-13 0,537 49 280,5-54-11,-621-16-238,567 20 539,-241-10-538,-232-11-30,95 3-218,291-3-532,-497 1 748,2 1 0,0 0 0,0-2 0,0 0 0,21-6 0,-35 7 0,0-1 0,0 0 0,0 0 0,0 0 0,-1 0 0,1-1 0,-1 0 0,0 0 0,0 0 0,0-1 0,0 1 0,0-1 0,-1 0 0,0 0 0,1 0 0,-2-1 0,1 1 0,0-1 0,2-6 0,1-5 0,-1 0 0,0 0 0,-2-1 0,1 1 0,0-19 0,-1-90 0,-3 79 0,35-933-77,-9 661 77,35-652 0,-60 493 779,-3 245-517,2 123-262,-6 0 0,-26-145 0,20 205 0,-26-67 0,2 9 0,-30-133 0,-34-118 0,49 198 0,-75-248 0,90 306 0,8 24 0,22 59 0,-26-94 0,30 107 0,0 0 0,0 1 0,0 0 0,0-1 0,-1 1 0,0 0 0,0 1 0,0-1 0,-1 0 0,1 1 0,-1 0 0,-6-6 0,-6-3 0,0 1 0,-20-12 0,17 13 0,-15-9 0,-2 2 0,0 2 0,-1 1 0,-66-16 0,-31-14 0,62 21 0,0 4 0,-118-19 0,138 33 0,-100 0 0,15 2 0,-820-18 0,759 23 0,-588 45 0,573-20 0,-221 16 0,96-41 0,-162 9 0,-60 10 0,176-11 0,75 1 0,-147 9 0,-622-1 0,730-20 0,142 1 0,-333 7 0,431 0 0,-422 35 0,480-37-190,-72-2 0,90-3-795,8 1-5841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2:14:25.59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30 1 24575,'0'0'0,"-5"0"0,-2 5 0,1 7 0,1 11 0,2 17 0,0 20 0,2-4-7914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074"/>
    </inkml:context>
    <inkml:brush xml:id="br0">
      <inkml:brushProperty name="width" value="0.035" units="cm"/>
      <inkml:brushProperty name="height" value="0.035" units="cm"/>
      <inkml:brushProperty name="color" value="#FF0066"/>
    </inkml:brush>
  </inkml:definitions>
  <inkml:trace contextRef="#ctx0" brushRef="#br0">5673 1141 24222,'294'-1038'0,"-6261"935"0,6225 1150 0,5157-953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28.587"/>
    </inkml:context>
    <inkml:brush xml:id="br0">
      <inkml:brushProperty name="width" value="0.035" units="cm"/>
      <inkml:brushProperty name="height" value="0.035" units="cm"/>
      <inkml:brushProperty name="color" value="#E71224"/>
    </inkml:brush>
  </inkml:definitions>
  <inkml:trace contextRef="#ctx0" brushRef="#br0">519 1 24575,'-3'10'0,"-85"312"0,-9 38 0,-130 596 0,202-848 0,-28 150 71,36-148-4238,9-39-16312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41:37.858"/>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41:39.990"/>
    </inkml:context>
    <inkml:brush xml:id="br0">
      <inkml:brushProperty name="width" value="0.035" units="cm"/>
      <inkml:brushProperty name="height" value="0.035" units="cm"/>
      <inkml:brushProperty name="color" value="#FF0066"/>
    </inkml:brush>
  </inkml:definitions>
  <inkml:trace contextRef="#ctx0" brushRef="#br0">0 2 24575,'176'0'0,"-8"0"0,66 0-444,903-2-3364,1297 4 198,-687 59 2422,-734-12 2720,833 11 656,-2-57-2560,-1144-5 511,-628 2-2767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20:44.954"/>
    </inkml:context>
    <inkml:brush xml:id="br0">
      <inkml:brushProperty name="width" value="0.035" units="cm"/>
      <inkml:brushProperty name="height" value="0.035" units="cm"/>
      <inkml:brushProperty name="color" value="#FF0066"/>
    </inkml:brush>
  </inkml:definitions>
  <inkml:trace contextRef="#ctx0" brushRef="#br0">1 1 24575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15:41:37.858"/>
    </inkml:context>
    <inkml:brush xml:id="br0">
      <inkml:brushProperty name="width" value="0.035" units="cm"/>
      <inkml:brushProperty name="height" value="0.035" units="cm"/>
      <inkml:brushProperty name="color" value="#FF0066"/>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29.736"/>
    </inkml:context>
    <inkml:brush xml:id="br0">
      <inkml:brushProperty name="width" value="0.035" units="cm"/>
      <inkml:brushProperty name="height" value="0.035" units="cm"/>
      <inkml:brushProperty name="color" value="#E71224"/>
    </inkml:brush>
  </inkml:definitions>
  <inkml:trace contextRef="#ctx0" brushRef="#br0">0 194 24575,'0'0'0,"20"-18"0,32-26 0,37-29 0,-77 64 0,1 0 0,0 2 0,1-1 0,0 2 0,20-7 0,-28 11 0,0 1 0,1-1 0,-1 2 0,0-1 0,1 1 0,-1 0 0,0 0 0,1 1 0,-1 0 0,0 0 0,0 0 0,0 1 0,0 0 0,0 0 0,0 0 0,0 1 0,0 0 0,-1 0 0,1 1 0,-1-1 0,0 1 0,0 0 0,-1 1 0,5 4 0,0 0 0,-1 1 0,0 1 0,0-1 0,-1 1 0,-1 1 0,0-1 0,0 1 0,-1 0 0,-1 0 0,6 25 0,-7-17 0,-1 0 0,-1 1 0,-1-1 0,-1 0 0,0 0 0,-2 1 0,0-1 0,-1 0 0,-2-1 0,-10 30 0,-12 17 0,-60 102 0,48-95 0,37-68 0,-3 5 0,1 0 0,1 0 0,-8 21 0,12-29 0,-1 1 0,1-1 0,-1 1 0,1-1 0,0 1 0,0-1 0,0 1 0,0-1 0,0 1 0,1-1 0,-1 1 0,1-1 0,-1 1 0,1-1 0,0 1 0,0-1 0,0 0 0,0 0 0,1 1 0,-1-1 0,1 0 0,3 3 0,-2-2 0,1 0 0,0 0 0,0 0 0,0-1 0,0 1 0,0-1 0,1-1 0,-1 1 0,1 0 0,4 0 0,5 1 0,1-1 0,16 1 0,7-2 72,0-2 0,-1-1 0,1-2 0,69-17-1,141-60-4526,-172 51-16024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30.435"/>
    </inkml:context>
    <inkml:brush xml:id="br0">
      <inkml:brushProperty name="width" value="0.035" units="cm"/>
      <inkml:brushProperty name="height" value="0.035" units="cm"/>
      <inkml:brushProperty name="color" value="#E71224"/>
    </inkml:brush>
  </inkml:definitions>
  <inkml:trace contextRef="#ctx0" brushRef="#br0">658 199 24575,'-16'-15'0,"12"10"0,-26-25 0,-2 1 0,0 2 0,-44-28 0,65 49 0,0 1 0,0 0 0,-1 1 0,1 0 0,-1 1 0,0 0 0,0 0 0,0 2 0,-12-1 0,-2 1 0,1 1 0,0 1 0,-33 6 0,35-3 0,1 1 0,-36 13 0,50-14 0,0-1 0,0 1 0,0 0 0,0 0 0,1 1 0,0 0 0,0 1 0,0-1 0,1 1 0,-7 7 0,11-10 0,0 0 0,1 0 0,-1 0 0,0 1 0,1-1 0,0 0 0,0 1 0,0-1 0,0 0 0,0 1 0,1-1 0,0 1 0,-1-1 0,1 1 0,1 0 0,-1-1 0,0 1 0,1-1 0,0 1 0,0-1 0,0 0 0,0 1 0,0-1 0,1 0 0,-1 0 0,4 5 0,4 5 0,0 0 0,0 0 0,2-1 0,19 19 0,30 22 0,80 53 0,43 37 0,-172-134 0,-1 2 0,0 0 0,0 0 0,-1 1 0,0 0 0,8 16 0,-14-22 0,0 0 0,0 1 0,-1-1 0,0 0 0,-1 1 0,1 0 0,-1-1 0,0 1 0,-1 0 0,1-1 0,-1 1 0,-1 0 0,1 0 0,-1-1 0,-4 13 0,2-11 4,0 1 1,-1 0-1,0-1 0,0 0 0,-1 0 0,0 0 1,0-1-1,-1 1 0,0-1 0,-1-1 0,1 1 1,-1-1-1,0 0 0,-1-1 0,1 0 0,-12 6 0,10-7-698,0 0-1,0 0 1,0-1-1,0 0 1,-14 2-1,-9-2-19784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30.998"/>
    </inkml:context>
    <inkml:brush xml:id="br0">
      <inkml:brushProperty name="width" value="0.035" units="cm"/>
      <inkml:brushProperty name="height" value="0.035" units="cm"/>
      <inkml:brushProperty name="color" value="#E71224"/>
    </inkml:brush>
  </inkml:definitions>
  <inkml:trace contextRef="#ctx0" brushRef="#br0">0 450 24575,'0'0'0,"6"-9"0,141-183 0,-128 162 0,0 0 0,-3-2 0,0 0 0,19-60 0,-34 90 0,-1-1 0,1 1 0,0-1 0,-1 0 0,0 1 0,1-1 0,-1 0 0,-1-4 0,1 7 0,0 0 0,0 0 0,0-1 0,0 1 0,0 0 0,0 0 0,0-1 0,-1 1 0,1 0 0,0 0 0,0-1 0,0 1 0,0 0 0,-1 0 0,1 0 0,0 0 0,0-1 0,0 1 0,-1 0 0,1 0 0,0 0 0,0 0 0,-1 0 0,1 0 0,0-1 0,0 1 0,-1 0 0,1 0 0,0 0 0,0 0 0,-1 0 0,-14 7 0,4 3 0,1 0 0,0 0 0,1 1 0,-1 0 0,2 1 0,0 0 0,0 1 0,2-1 0,-1 2 0,1-1 0,-6 23 0,10-30 0,1 0 0,0 0 0,0 0 0,0 0 0,0 1 0,1-1 0,0 0 0,1 0 0,1 7 0,-2-9 0,2-1 0,-1 1 0,0 0 0,1-1 0,0 1 0,-1-1 0,1 1 0,1-1 0,-1 0 0,0 0 0,1 0 0,0 0 0,0 0 0,0 0 0,6 3 0,6 3 0,0-2 0,1 0 0,0-1 0,1 0 0,-1-2 0,1 0 0,0 0 0,20 0 0,81 8-4096,-4-7-16383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3T09:18:31.446"/>
    </inkml:context>
    <inkml:brush xml:id="br0">
      <inkml:brushProperty name="width" value="0.035" units="cm"/>
      <inkml:brushProperty name="height" value="0.035" units="cm"/>
      <inkml:brushProperty name="color" value="#E71224"/>
    </inkml:brush>
  </inkml:definitions>
  <inkml:trace contextRef="#ctx0" brushRef="#br0">446 1 24575,'-17'0'0,"-20"0"0,0 1 0,-52 8 0,76-6 0,0 0 0,1 0 0,0 1 0,0 1 0,0 0 0,0 1 0,1 0 0,0 1 0,0 0 0,-17 15 0,15-9 0,-1 0 0,2 1 0,0 1 0,0 0 0,1 0 0,-11 22 0,18-29 0,1 1 0,-1-1 0,1 1 0,1 0 0,0-1 0,-2 17 0,3-20 0,1 1 0,0-1 0,1 1 0,-1-1 0,1 1 0,0-1 0,0 0 0,1 0 0,0 1 0,0-1 0,0 0 0,3 5 0,-1-3 0,1 0 0,1-1 0,-1 1 0,1-1 0,0 0 0,0 0 0,1-1 0,0 0 0,0 0 0,13 6 0,3 0 0,0-1 0,36 11 0,95 15-4096,-1-12-16383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6/19/2025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a:p>
        </p:txBody>
      </p:sp>
    </p:spTree>
    <p:extLst>
      <p:ext uri="{BB962C8B-B14F-4D97-AF65-F5344CB8AC3E}">
        <p14:creationId xmlns:p14="http://schemas.microsoft.com/office/powerpoint/2010/main" val="5287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Change arrow direction</a:t>
            </a:r>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342821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JMeter_HOME refers to the directory path where Apache JMeter is installed on your system. This folder contains all the essential files and subdirectories needed to run JMeter, including bin, docs, extras, and lib. Setting the JMeter_HOME environment variable correctly ensures smooth operation and allows JMeter to locate necessary resources during performance testing.</a:t>
            </a:r>
          </a:p>
        </p:txBody>
      </p:sp>
      <p:sp>
        <p:nvSpPr>
          <p:cNvPr id="4" name="Slide Number Placeholder 3"/>
          <p:cNvSpPr>
            <a:spLocks noGrp="1"/>
          </p:cNvSpPr>
          <p:nvPr>
            <p:ph type="sldNum" sz="quarter" idx="5"/>
          </p:nvPr>
        </p:nvSpPr>
        <p:spPr/>
        <p:txBody>
          <a:bodyPr/>
          <a:lstStyle/>
          <a:p>
            <a:fld id="{FE9BC4E5-2BC1-4F43-85DD-A1B8F74CB7EB}" type="slidenum">
              <a:rPr lang="en-US" smtClean="0"/>
              <a:pPr/>
              <a:t>62</a:t>
            </a:fld>
            <a:endParaRPr lang="en-US"/>
          </a:p>
        </p:txBody>
      </p:sp>
    </p:spTree>
    <p:extLst>
      <p:ext uri="{BB962C8B-B14F-4D97-AF65-F5344CB8AC3E}">
        <p14:creationId xmlns:p14="http://schemas.microsoft.com/office/powerpoint/2010/main" val="314969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 JMeter Thread Group is a crucial element that defines the number of threads (virtual users) and the ramp-up period for a test. It allows users to simulate multiple users hitting the server at the same time. Each thread represents an independent user performing requests to the server. The Thread Group setting helps in determining how the load is distributed over time.</a:t>
            </a:r>
          </a:p>
        </p:txBody>
      </p:sp>
      <p:sp>
        <p:nvSpPr>
          <p:cNvPr id="4" name="Slide Number Placeholder 3"/>
          <p:cNvSpPr>
            <a:spLocks noGrp="1"/>
          </p:cNvSpPr>
          <p:nvPr>
            <p:ph type="sldNum" sz="quarter" idx="5"/>
          </p:nvPr>
        </p:nvSpPr>
        <p:spPr/>
        <p:txBody>
          <a:bodyPr/>
          <a:lstStyle/>
          <a:p>
            <a:fld id="{FE9BC4E5-2BC1-4F43-85DD-A1B8F74CB7EB}" type="slidenum">
              <a:rPr lang="en-US" smtClean="0"/>
              <a:pPr/>
              <a:t>88</a:t>
            </a:fld>
            <a:endParaRPr lang="en-US"/>
          </a:p>
        </p:txBody>
      </p:sp>
    </p:spTree>
    <p:extLst>
      <p:ext uri="{BB962C8B-B14F-4D97-AF65-F5344CB8AC3E}">
        <p14:creationId xmlns:p14="http://schemas.microsoft.com/office/powerpoint/2010/main" val="347096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Thread Group Settings are essential in performance testing tools like JMeter. These settings allow testers to simulate multiple users, control the number of threads, set ramp-up periods, and define loop counts. Proper configuration of thread groups helps in accurately measuring the performance and stability of applications under various load conditions.</a:t>
            </a:r>
          </a:p>
        </p:txBody>
      </p:sp>
      <p:sp>
        <p:nvSpPr>
          <p:cNvPr id="4" name="Slide Number Placeholder 3"/>
          <p:cNvSpPr>
            <a:spLocks noGrp="1"/>
          </p:cNvSpPr>
          <p:nvPr>
            <p:ph type="sldNum" sz="quarter" idx="5"/>
          </p:nvPr>
        </p:nvSpPr>
        <p:spPr/>
        <p:txBody>
          <a:bodyPr/>
          <a:lstStyle/>
          <a:p>
            <a:fld id="{FE9BC4E5-2BC1-4F43-85DD-A1B8F74CB7EB}" type="slidenum">
              <a:rPr lang="en-US" smtClean="0"/>
              <a:pPr/>
              <a:t>89</a:t>
            </a:fld>
            <a:endParaRPr lang="en-US"/>
          </a:p>
        </p:txBody>
      </p:sp>
    </p:spTree>
    <p:extLst>
      <p:ext uri="{BB962C8B-B14F-4D97-AF65-F5344CB8AC3E}">
        <p14:creationId xmlns:p14="http://schemas.microsoft.com/office/powerpoint/2010/main" val="81791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EE4A34CA-E232-54AD-ECC4-9BA57A81397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5908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4EB8EA1D-8B48-B3A1-CB6C-0EDE16C53B8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2002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2" name="Picture 2" descr="JMeter Performance Testing - The Official 360logica Blog">
            <a:extLst>
              <a:ext uri="{FF2B5EF4-FFF2-40B4-BE49-F238E27FC236}">
                <a16:creationId xmlns:a16="http://schemas.microsoft.com/office/drawing/2014/main" id="{C3AE884F-0BB7-8E49-0DD2-983450F3425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13600" y="359082"/>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2" name="Picture 2" descr="JMeter Performance Testing - The Official 360logica Blog">
            <a:extLst>
              <a:ext uri="{FF2B5EF4-FFF2-40B4-BE49-F238E27FC236}">
                <a16:creationId xmlns:a16="http://schemas.microsoft.com/office/drawing/2014/main" id="{2D2E9D02-D8A6-E211-9D99-90D7E2180FEF}"/>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7213600" y="232697"/>
            <a:ext cx="1320800" cy="66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36.png"/><Relationship Id="rId1" Type="http://schemas.openxmlformats.org/officeDocument/2006/relationships/slideLayout" Target="../slideLayouts/slideLayout3.xml"/><Relationship Id="rId4" Type="http://schemas.openxmlformats.org/officeDocument/2006/relationships/image" Target="../media/image940.png"/></Relationships>
</file>

<file path=ppt/slides/_rels/slide10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37.png"/><Relationship Id="rId1" Type="http://schemas.openxmlformats.org/officeDocument/2006/relationships/slideLayout" Target="../slideLayouts/slideLayout3.xml"/><Relationship Id="rId4" Type="http://schemas.openxmlformats.org/officeDocument/2006/relationships/image" Target="../media/image960.png"/></Relationships>
</file>

<file path=ppt/slides/_rels/slide10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38.png"/><Relationship Id="rId1" Type="http://schemas.openxmlformats.org/officeDocument/2006/relationships/slideLayout" Target="../slideLayouts/slideLayout3.xml"/><Relationship Id="rId4" Type="http://schemas.openxmlformats.org/officeDocument/2006/relationships/image" Target="../media/image980.png"/></Relationships>
</file>

<file path=ppt/slides/_rels/slide10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000.png"/></Relationships>
</file>

<file path=ppt/slides/_rels/slide10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40.png"/><Relationship Id="rId1" Type="http://schemas.openxmlformats.org/officeDocument/2006/relationships/slideLayout" Target="../slideLayouts/slideLayout3.xml"/><Relationship Id="rId4" Type="http://schemas.openxmlformats.org/officeDocument/2006/relationships/image" Target="../media/image1020.png"/></Relationships>
</file>

<file path=ppt/slides/_rels/slide10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050.png"/><Relationship Id="rId5" Type="http://schemas.openxmlformats.org/officeDocument/2006/relationships/customXml" Target="../ink/ink16.xml"/><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customXml" Target="../ink/ink19.xml"/><Relationship Id="rId4" Type="http://schemas.openxmlformats.org/officeDocument/2006/relationships/image" Target="../media/image1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customXml" Target="../ink/ink25.xml"/><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media/image1210.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1180.png"/><Relationship Id="rId11" Type="http://schemas.openxmlformats.org/officeDocument/2006/relationships/customXml" Target="../ink/ink24.xml"/><Relationship Id="rId5" Type="http://schemas.openxmlformats.org/officeDocument/2006/relationships/customXml" Target="../ink/ink21.xml"/><Relationship Id="rId15" Type="http://schemas.openxmlformats.org/officeDocument/2006/relationships/customXml" Target="../ink/ink26.xml"/><Relationship Id="rId10" Type="http://schemas.openxmlformats.org/officeDocument/2006/relationships/image" Target="../media/image1200.png"/><Relationship Id="rId4" Type="http://schemas.openxmlformats.org/officeDocument/2006/relationships/image" Target="../media/image1170.png"/><Relationship Id="rId9" Type="http://schemas.openxmlformats.org/officeDocument/2006/relationships/customXml" Target="../ink/ink23.xml"/><Relationship Id="rId14" Type="http://schemas.openxmlformats.org/officeDocument/2006/relationships/image" Target="../media/image1220.png"/></Relationships>
</file>

<file path=ppt/slides/_rels/slide144.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customXml" Target="../ink/ink27.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customXml" Target="../ink/ink28.xml"/></Relationships>
</file>

<file path=ppt/slides/_rels/slide1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129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91.png"/><Relationship Id="rId1" Type="http://schemas.openxmlformats.org/officeDocument/2006/relationships/slideLayout" Target="../slideLayouts/slideLayout3.xml"/><Relationship Id="rId4" Type="http://schemas.openxmlformats.org/officeDocument/2006/relationships/image" Target="../media/image1890.png"/></Relationships>
</file>

<file path=ppt/slides/_rels/slide18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92.png"/><Relationship Id="rId1" Type="http://schemas.openxmlformats.org/officeDocument/2006/relationships/slideLayout" Target="../slideLayouts/slideLayout3.xml"/><Relationship Id="rId6" Type="http://schemas.openxmlformats.org/officeDocument/2006/relationships/image" Target="../media/image1920.png"/><Relationship Id="rId5" Type="http://schemas.openxmlformats.org/officeDocument/2006/relationships/customXml" Target="../ink/ink32.xml"/><Relationship Id="rId4" Type="http://schemas.openxmlformats.org/officeDocument/2006/relationships/image" Target="../media/image1910.png"/></Relationships>
</file>

<file path=ppt/slides/_rels/slide1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16.png"/><Relationship Id="rId1" Type="http://schemas.openxmlformats.org/officeDocument/2006/relationships/slideLayout" Target="../slideLayouts/slideLayout3.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06.png"/></Relationships>
</file>

<file path=ppt/slides/_rels/slide22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3.xml"/><Relationship Id="rId4" Type="http://schemas.openxmlformats.org/officeDocument/2006/relationships/image" Target="../media/image22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3.xml"/><Relationship Id="rId5" Type="http://schemas.openxmlformats.org/officeDocument/2006/relationships/image" Target="../media/image2450.png"/><Relationship Id="rId4" Type="http://schemas.openxmlformats.org/officeDocument/2006/relationships/customXml" Target="../ink/ink3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2630.png"/><Relationship Id="rId2" Type="http://schemas.openxmlformats.org/officeDocument/2006/relationships/customXml" Target="../ink/ink35.xml"/><Relationship Id="rId1" Type="http://schemas.openxmlformats.org/officeDocument/2006/relationships/slideLayout" Target="../slideLayouts/slideLayout3.xml"/><Relationship Id="rId4" Type="http://schemas.openxmlformats.org/officeDocument/2006/relationships/image" Target="../media/image266.png"/></Relationships>
</file>

<file path=ppt/slides/_rels/slide305.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267.png"/><Relationship Id="rId1" Type="http://schemas.openxmlformats.org/officeDocument/2006/relationships/slideLayout" Target="../slideLayouts/slideLayout3.xml"/><Relationship Id="rId6" Type="http://schemas.openxmlformats.org/officeDocument/2006/relationships/image" Target="../media/image2660.png"/><Relationship Id="rId5" Type="http://schemas.openxmlformats.org/officeDocument/2006/relationships/customXml" Target="../ink/ink37.xml"/><Relationship Id="rId4" Type="http://schemas.openxmlformats.org/officeDocument/2006/relationships/image" Target="../media/image2630.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270.png"/><Relationship Id="rId1" Type="http://schemas.openxmlformats.org/officeDocument/2006/relationships/slideLayout" Target="../slideLayouts/slideLayout3.xml"/><Relationship Id="rId6" Type="http://schemas.openxmlformats.org/officeDocument/2006/relationships/image" Target="../media/image271.png"/><Relationship Id="rId5" Type="http://schemas.openxmlformats.org/officeDocument/2006/relationships/customXml" Target="../ink/ink39.xml"/><Relationship Id="rId4" Type="http://schemas.openxmlformats.org/officeDocument/2006/relationships/image" Target="../media/image2700.png"/></Relationships>
</file>

<file path=ppt/slides/_rels/slide314.xml.rels><?xml version="1.0" encoding="UTF-8" standalone="yes"?>
<Relationships xmlns="http://schemas.openxmlformats.org/package/2006/relationships"><Relationship Id="rId3" Type="http://schemas.openxmlformats.org/officeDocument/2006/relationships/image" Target="../media/image2700.png"/><Relationship Id="rId2" Type="http://schemas.openxmlformats.org/officeDocument/2006/relationships/customXml" Target="../ink/ink40.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customXml" Target="../ink/ink42.xml"/><Relationship Id="rId4" Type="http://schemas.openxmlformats.org/officeDocument/2006/relationships/customXml" Target="../ink/ink41.xml"/></Relationships>
</file>

<file path=ppt/slides/_rels/slide315.xml.rels><?xml version="1.0" encoding="UTF-8" standalone="yes"?>
<Relationships xmlns="http://schemas.openxmlformats.org/package/2006/relationships"><Relationship Id="rId3" Type="http://schemas.openxmlformats.org/officeDocument/2006/relationships/image" Target="../media/image2700.png"/><Relationship Id="rId7" Type="http://schemas.openxmlformats.org/officeDocument/2006/relationships/image" Target="../media/image274.png"/><Relationship Id="rId2" Type="http://schemas.openxmlformats.org/officeDocument/2006/relationships/customXml" Target="../ink/ink43.xml"/><Relationship Id="rId1" Type="http://schemas.openxmlformats.org/officeDocument/2006/relationships/slideLayout" Target="../slideLayouts/slideLayout3.xml"/><Relationship Id="rId6" Type="http://schemas.openxmlformats.org/officeDocument/2006/relationships/customXml" Target="../ink/ink45.xml"/><Relationship Id="rId5" Type="http://schemas.openxmlformats.org/officeDocument/2006/relationships/customXml" Target="../ink/ink44.xml"/><Relationship Id="rId4" Type="http://schemas.openxmlformats.org/officeDocument/2006/relationships/image" Target="../media/image27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276.png"/><Relationship Id="rId1" Type="http://schemas.openxmlformats.org/officeDocument/2006/relationships/slideLayout" Target="../slideLayouts/slideLayout3.xml"/><Relationship Id="rId6" Type="http://schemas.openxmlformats.org/officeDocument/2006/relationships/image" Target="../media/image278.png"/><Relationship Id="rId5" Type="http://schemas.openxmlformats.org/officeDocument/2006/relationships/customXml" Target="../ink/ink47.xml"/><Relationship Id="rId4" Type="http://schemas.openxmlformats.org/officeDocument/2006/relationships/image" Target="../media/image277.png"/></Relationships>
</file>

<file path=ppt/slides/_rels/slide31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customXml" Target="../ink/ink48.xml"/><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hyperlink" Target="https://github.com/johrstrom/jmeter-prometheus-plugin/releases" TargetMode="Externa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292.png"/><Relationship Id="rId1" Type="http://schemas.openxmlformats.org/officeDocument/2006/relationships/slideLayout" Target="../slideLayouts/slideLayout3.xml"/><Relationship Id="rId6" Type="http://schemas.openxmlformats.org/officeDocument/2006/relationships/image" Target="../media/image294.png"/><Relationship Id="rId5" Type="http://schemas.openxmlformats.org/officeDocument/2006/relationships/customXml" Target="../ink/ink50.xml"/><Relationship Id="rId4" Type="http://schemas.openxmlformats.org/officeDocument/2006/relationships/image" Target="../media/image293.png"/></Relationships>
</file>

<file path=ppt/slides/_rels/slide33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customXml" Target="../ink/ink51.xml"/><Relationship Id="rId1" Type="http://schemas.openxmlformats.org/officeDocument/2006/relationships/slideLayout" Target="../slideLayouts/slideLayout3.xml"/><Relationship Id="rId4" Type="http://schemas.openxmlformats.org/officeDocument/2006/relationships/image" Target="../media/image295.png"/></Relationships>
</file>

<file path=ppt/slides/_rels/slide33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customXml" Target="../ink/ink52.xml"/><Relationship Id="rId1" Type="http://schemas.openxmlformats.org/officeDocument/2006/relationships/slideLayout" Target="../slideLayouts/slideLayout3.xml"/><Relationship Id="rId4" Type="http://schemas.openxmlformats.org/officeDocument/2006/relationships/image" Target="../media/image296.png"/></Relationships>
</file>

<file path=ppt/slides/_rels/slide33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customXml" Target="../ink/ink53.xml"/><Relationship Id="rId1" Type="http://schemas.openxmlformats.org/officeDocument/2006/relationships/slideLayout" Target="../slideLayouts/slideLayout3.xml"/><Relationship Id="rId4" Type="http://schemas.openxmlformats.org/officeDocument/2006/relationships/image" Target="../media/image297.png"/></Relationships>
</file>

<file path=ppt/slides/_rels/slide337.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image" Target="../media/image299.png"/><Relationship Id="rId2" Type="http://schemas.openxmlformats.org/officeDocument/2006/relationships/customXml" Target="../ink/ink54.xml"/><Relationship Id="rId1" Type="http://schemas.openxmlformats.org/officeDocument/2006/relationships/slideLayout" Target="../slideLayouts/slideLayout3.xml"/><Relationship Id="rId6" Type="http://schemas.openxmlformats.org/officeDocument/2006/relationships/customXml" Target="../ink/ink56.xml"/><Relationship Id="rId5" Type="http://schemas.openxmlformats.org/officeDocument/2006/relationships/customXml" Target="../ink/ink55.xml"/><Relationship Id="rId4" Type="http://schemas.openxmlformats.org/officeDocument/2006/relationships/image" Target="../media/image298.png"/></Relationships>
</file>

<file path=ppt/slides/_rels/slide33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customXml" Target="../ink/ink57.xml"/><Relationship Id="rId1" Type="http://schemas.openxmlformats.org/officeDocument/2006/relationships/slideLayout" Target="../slideLayouts/slideLayout3.xml"/><Relationship Id="rId5" Type="http://schemas.openxmlformats.org/officeDocument/2006/relationships/image" Target="../media/image300.png"/><Relationship Id="rId4" Type="http://schemas.openxmlformats.org/officeDocument/2006/relationships/customXml" Target="../ink/ink58.xml"/></Relationships>
</file>

<file path=ppt/slides/_rels/slide33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0.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31.png"/><Relationship Id="rId29"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8" Type="http://schemas.openxmlformats.org/officeDocument/2006/relationships/image" Target="../media/image23.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20" Type="http://schemas.openxmlformats.org/officeDocument/2006/relationships/image" Target="../media/image35.svg"/><Relationship Id="rId41"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customXml" Target="../ink/ink6.xml"/><Relationship Id="rId18" Type="http://schemas.openxmlformats.org/officeDocument/2006/relationships/image" Target="../media/image9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80.png"/><Relationship Id="rId17" Type="http://schemas.openxmlformats.org/officeDocument/2006/relationships/customXml" Target="../ink/ink8.xml"/><Relationship Id="rId2" Type="http://schemas.openxmlformats.org/officeDocument/2006/relationships/image" Target="../media/image135.png"/><Relationship Id="rId16" Type="http://schemas.openxmlformats.org/officeDocument/2006/relationships/image" Target="../media/image900.png"/><Relationship Id="rId20" Type="http://schemas.openxmlformats.org/officeDocument/2006/relationships/image" Target="../media/image920.png"/><Relationship Id="rId1" Type="http://schemas.openxmlformats.org/officeDocument/2006/relationships/slideLayout" Target="../slideLayouts/slideLayout7.xml"/><Relationship Id="rId6" Type="http://schemas.openxmlformats.org/officeDocument/2006/relationships/image" Target="../media/image85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870.png"/><Relationship Id="rId19" Type="http://schemas.openxmlformats.org/officeDocument/2006/relationships/customXml" Target="../ink/ink9.xml"/><Relationship Id="rId4" Type="http://schemas.openxmlformats.org/officeDocument/2006/relationships/image" Target="../media/image840.png"/><Relationship Id="rId9" Type="http://schemas.openxmlformats.org/officeDocument/2006/relationships/customXml" Target="../ink/ink4.xml"/><Relationship Id="rId14" Type="http://schemas.openxmlformats.org/officeDocument/2006/relationships/image" Target="../media/image8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2" name="TextBox 1">
            <a:extLst>
              <a:ext uri="{FF2B5EF4-FFF2-40B4-BE49-F238E27FC236}">
                <a16:creationId xmlns:a16="http://schemas.microsoft.com/office/drawing/2014/main" id="{E8C68FF4-5073-41E5-ABB0-5039D941AC18}"/>
              </a:ext>
            </a:extLst>
          </p:cNvPr>
          <p:cNvSpPr txBox="1"/>
          <p:nvPr/>
        </p:nvSpPr>
        <p:spPr>
          <a:xfrm flipH="1">
            <a:off x="596129" y="5419105"/>
            <a:ext cx="2764884" cy="369332"/>
          </a:xfrm>
          <a:prstGeom prst="rect">
            <a:avLst/>
          </a:prstGeom>
          <a:noFill/>
        </p:spPr>
        <p:txBody>
          <a:bodyPr wrap="square" rtlCol="0">
            <a:spAutoFit/>
          </a:bodyPr>
          <a:lstStyle/>
          <a:p>
            <a:r>
              <a:rPr lang="en-IN" dirty="0"/>
              <a:t>Parameswari Ettiappan</a:t>
            </a:r>
          </a:p>
        </p:txBody>
      </p:sp>
      <p:pic>
        <p:nvPicPr>
          <p:cNvPr id="5" name="Picture 2" descr="http://cdn.guru99.com/images/IMG3.png">
            <a:extLst>
              <a:ext uri="{FF2B5EF4-FFF2-40B4-BE49-F238E27FC236}">
                <a16:creationId xmlns:a16="http://schemas.microsoft.com/office/drawing/2014/main" id="{73C8F526-EBE4-BF68-A03C-B51DC2D69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33" y="3053604"/>
            <a:ext cx="3089463" cy="1446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34EA4-2FC4-3CD7-1A3E-28A42971429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08DAB-47C3-C74F-1597-5F4CF5F39D12}"/>
              </a:ext>
            </a:extLst>
          </p:cNvPr>
          <p:cNvSpPr>
            <a:spLocks noGrp="1"/>
          </p:cNvSpPr>
          <p:nvPr>
            <p:ph sz="quarter" idx="12"/>
          </p:nvPr>
        </p:nvSpPr>
        <p:spPr/>
        <p:txBody>
          <a:bodyPr>
            <a:normAutofit/>
          </a:bodyPr>
          <a:lstStyle/>
          <a:p>
            <a:r>
              <a:rPr lang="en-US" dirty="0"/>
              <a:t>Ensure user satisfaction. </a:t>
            </a:r>
          </a:p>
          <a:p>
            <a:pPr lvl="1"/>
            <a:r>
              <a:rPr lang="en-US" dirty="0"/>
              <a:t>Performance testing ensures that the system or application can handle the expected workload and user traffic without any performance degradation. </a:t>
            </a:r>
          </a:p>
          <a:p>
            <a:pPr lvl="1"/>
            <a:r>
              <a:rPr lang="en-US" dirty="0"/>
              <a:t>It helps to ensure a smooth user experience regarding testing under realistic conditions. </a:t>
            </a:r>
          </a:p>
          <a:p>
            <a:pPr lvl="1"/>
            <a:r>
              <a:rPr lang="en-US" dirty="0"/>
              <a:t>Users lose interest or patience if a system is slow or unresponsive, which leads to dissatisfaction and the potential loss of customers or users. </a:t>
            </a:r>
          </a:p>
          <a:p>
            <a:pPr lvl="1"/>
            <a:r>
              <a:rPr lang="en-US" dirty="0"/>
              <a:t>Performance testing helps avoid these risks and deliver a positive user experience. </a:t>
            </a:r>
            <a:endParaRPr lang="en-IN" dirty="0"/>
          </a:p>
        </p:txBody>
      </p:sp>
      <p:sp>
        <p:nvSpPr>
          <p:cNvPr id="3" name="Title 2">
            <a:extLst>
              <a:ext uri="{FF2B5EF4-FFF2-40B4-BE49-F238E27FC236}">
                <a16:creationId xmlns:a16="http://schemas.microsoft.com/office/drawing/2014/main" id="{C0968320-E2D5-8340-4CCA-C8D7B489DDC4}"/>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426999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3996DC-6345-2DC2-FC68-F5D9F326DA74}"/>
              </a:ext>
            </a:extLst>
          </p:cNvPr>
          <p:cNvSpPr>
            <a:spLocks noGrp="1"/>
          </p:cNvSpPr>
          <p:nvPr>
            <p:ph sz="quarter" idx="12"/>
          </p:nvPr>
        </p:nvSpPr>
        <p:spPr/>
        <p:txBody>
          <a:bodyPr>
            <a:normAutofit/>
          </a:bodyPr>
          <a:lstStyle/>
          <a:p>
            <a:r>
              <a:rPr lang="en-US" dirty="0"/>
              <a:t>Beyond the standard Thread Group, JMeter plug-ins offer more sophisticated load patterns:</a:t>
            </a:r>
          </a:p>
          <a:p>
            <a:r>
              <a:rPr lang="en-US" b="1" dirty="0"/>
              <a:t>Stepping Thread Group</a:t>
            </a:r>
            <a:br>
              <a:rPr lang="en-US" dirty="0"/>
            </a:br>
            <a:r>
              <a:rPr lang="en-US" dirty="0"/>
              <a:t>Gradually increases threads in steps (e.g., +10 every minute).</a:t>
            </a:r>
          </a:p>
          <a:p>
            <a:r>
              <a:rPr lang="en-US" b="1" dirty="0"/>
              <a:t>Ultimate Thread Group</a:t>
            </a:r>
            <a:br>
              <a:rPr lang="en-US" dirty="0"/>
            </a:br>
            <a:r>
              <a:rPr lang="en-US" dirty="0"/>
              <a:t>Allows you to schedule different start/stop intervals for multiple user groups within one element.</a:t>
            </a:r>
          </a:p>
          <a:p>
            <a:r>
              <a:rPr lang="en-US" b="1" dirty="0"/>
              <a:t>Concurrency Thread Group</a:t>
            </a:r>
            <a:br>
              <a:rPr lang="en-US" dirty="0"/>
            </a:br>
            <a:r>
              <a:rPr lang="en-US" dirty="0"/>
              <a:t>Maintains a target concurrency level; new threads are spun up as others finish.</a:t>
            </a:r>
          </a:p>
          <a:p>
            <a:endParaRPr lang="en-IN" dirty="0"/>
          </a:p>
        </p:txBody>
      </p:sp>
      <p:sp>
        <p:nvSpPr>
          <p:cNvPr id="3" name="Title 2">
            <a:extLst>
              <a:ext uri="{FF2B5EF4-FFF2-40B4-BE49-F238E27FC236}">
                <a16:creationId xmlns:a16="http://schemas.microsoft.com/office/drawing/2014/main" id="{D18EC4F2-EE08-7E70-C8C2-E82B7607D8B8}"/>
              </a:ext>
            </a:extLst>
          </p:cNvPr>
          <p:cNvSpPr>
            <a:spLocks noGrp="1"/>
          </p:cNvSpPr>
          <p:nvPr>
            <p:ph type="title"/>
          </p:nvPr>
        </p:nvSpPr>
        <p:spPr/>
        <p:txBody>
          <a:bodyPr anchor="b">
            <a:normAutofit/>
          </a:bodyPr>
          <a:lstStyle/>
          <a:p>
            <a:r>
              <a:rPr lang="en-IN" dirty="0"/>
              <a:t>Advanced Thread Group Types</a:t>
            </a:r>
          </a:p>
        </p:txBody>
      </p:sp>
    </p:spTree>
    <p:extLst>
      <p:ext uri="{BB962C8B-B14F-4D97-AF65-F5344CB8AC3E}">
        <p14:creationId xmlns:p14="http://schemas.microsoft.com/office/powerpoint/2010/main" val="16647577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60F29-C6E1-2C00-F200-C63C5974052B}"/>
              </a:ext>
            </a:extLst>
          </p:cNvPr>
          <p:cNvSpPr>
            <a:spLocks noGrp="1"/>
          </p:cNvSpPr>
          <p:nvPr>
            <p:ph type="title"/>
          </p:nvPr>
        </p:nvSpPr>
        <p:spPr/>
        <p:txBody>
          <a:bodyPr/>
          <a:lstStyle/>
          <a:p>
            <a:r>
              <a:rPr lang="en-IN" dirty="0"/>
              <a:t>Stepping Thread Group</a:t>
            </a:r>
          </a:p>
        </p:txBody>
      </p:sp>
      <p:pic>
        <p:nvPicPr>
          <p:cNvPr id="6" name="Picture 5">
            <a:extLst>
              <a:ext uri="{FF2B5EF4-FFF2-40B4-BE49-F238E27FC236}">
                <a16:creationId xmlns:a16="http://schemas.microsoft.com/office/drawing/2014/main" id="{481F334C-245F-6C22-1EA9-4BBD006A28A0}"/>
              </a:ext>
            </a:extLst>
          </p:cNvPr>
          <p:cNvPicPr>
            <a:picLocks noChangeAspect="1"/>
          </p:cNvPicPr>
          <p:nvPr/>
        </p:nvPicPr>
        <p:blipFill>
          <a:blip r:embed="rId2"/>
          <a:stretch>
            <a:fillRect/>
          </a:stretch>
        </p:blipFill>
        <p:spPr>
          <a:xfrm>
            <a:off x="538036" y="2668282"/>
            <a:ext cx="8297955" cy="3446487"/>
          </a:xfrm>
          <a:prstGeom prst="rect">
            <a:avLst/>
          </a:prstGeom>
        </p:spPr>
      </p:pic>
      <p:sp>
        <p:nvSpPr>
          <p:cNvPr id="7" name="TextBox 6">
            <a:extLst>
              <a:ext uri="{FF2B5EF4-FFF2-40B4-BE49-F238E27FC236}">
                <a16:creationId xmlns:a16="http://schemas.microsoft.com/office/drawing/2014/main" id="{8F882DB8-1F28-A9FB-2387-846659AF4C6A}"/>
              </a:ext>
            </a:extLst>
          </p:cNvPr>
          <p:cNvSpPr txBox="1"/>
          <p:nvPr/>
        </p:nvSpPr>
        <p:spPr>
          <a:xfrm>
            <a:off x="1232035" y="1656187"/>
            <a:ext cx="6410424" cy="461665"/>
          </a:xfrm>
          <a:prstGeom prst="rect">
            <a:avLst/>
          </a:prstGeom>
          <a:noFill/>
        </p:spPr>
        <p:txBody>
          <a:bodyPr wrap="square" rtlCol="0">
            <a:spAutoFit/>
          </a:bodyPr>
          <a:lstStyle/>
          <a:p>
            <a:r>
              <a:rPr lang="en-IN" sz="2400" b="1" dirty="0">
                <a:solidFill>
                  <a:srgbClr val="FF0000"/>
                </a:solidFill>
              </a:rPr>
              <a:t>https://jmeter-plugins.org/install/Install/</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BCF8D70-64B9-F226-7F5B-6EFB9579C309}"/>
                  </a:ext>
                </a:extLst>
              </p14:cNvPr>
              <p14:cNvContentPartPr/>
              <p14:nvPr/>
            </p14:nvContentPartPr>
            <p14:xfrm>
              <a:off x="653116" y="4735402"/>
              <a:ext cx="2774520" cy="896400"/>
            </p14:xfrm>
          </p:contentPart>
        </mc:Choice>
        <mc:Fallback xmlns="">
          <p:pic>
            <p:nvPicPr>
              <p:cNvPr id="8" name="Ink 7">
                <a:extLst>
                  <a:ext uri="{FF2B5EF4-FFF2-40B4-BE49-F238E27FC236}">
                    <a16:creationId xmlns:a16="http://schemas.microsoft.com/office/drawing/2014/main" id="{FBCF8D70-64B9-F226-7F5B-6EFB9579C309}"/>
                  </a:ext>
                </a:extLst>
              </p:cNvPr>
              <p:cNvPicPr/>
              <p:nvPr/>
            </p:nvPicPr>
            <p:blipFill>
              <a:blip r:embed="rId4"/>
              <a:stretch>
                <a:fillRect/>
              </a:stretch>
            </p:blipFill>
            <p:spPr>
              <a:xfrm>
                <a:off x="646996" y="4729282"/>
                <a:ext cx="2786760" cy="908640"/>
              </a:xfrm>
              <a:prstGeom prst="rect">
                <a:avLst/>
              </a:prstGeom>
            </p:spPr>
          </p:pic>
        </mc:Fallback>
      </mc:AlternateContent>
    </p:spTree>
    <p:extLst>
      <p:ext uri="{BB962C8B-B14F-4D97-AF65-F5344CB8AC3E}">
        <p14:creationId xmlns:p14="http://schemas.microsoft.com/office/powerpoint/2010/main" val="1323874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61B07-83C5-BC82-3B3B-4B4DB61B86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FCBBDC-F649-5A26-3D5E-50AA051B1E26}"/>
              </a:ext>
            </a:extLst>
          </p:cNvPr>
          <p:cNvSpPr>
            <a:spLocks noGrp="1"/>
          </p:cNvSpPr>
          <p:nvPr>
            <p:ph type="title"/>
          </p:nvPr>
        </p:nvSpPr>
        <p:spPr/>
        <p:txBody>
          <a:bodyPr/>
          <a:lstStyle/>
          <a:p>
            <a:r>
              <a:rPr lang="en-IN" dirty="0"/>
              <a:t>Stepping Thread Group</a:t>
            </a:r>
          </a:p>
        </p:txBody>
      </p:sp>
      <p:pic>
        <p:nvPicPr>
          <p:cNvPr id="4" name="Picture 3">
            <a:extLst>
              <a:ext uri="{FF2B5EF4-FFF2-40B4-BE49-F238E27FC236}">
                <a16:creationId xmlns:a16="http://schemas.microsoft.com/office/drawing/2014/main" id="{E65D6292-599E-EC93-3FA8-8FF0ACA268B5}"/>
              </a:ext>
            </a:extLst>
          </p:cNvPr>
          <p:cNvPicPr>
            <a:picLocks noChangeAspect="1"/>
          </p:cNvPicPr>
          <p:nvPr/>
        </p:nvPicPr>
        <p:blipFill>
          <a:blip r:embed="rId2"/>
          <a:stretch>
            <a:fillRect/>
          </a:stretch>
        </p:blipFill>
        <p:spPr>
          <a:xfrm>
            <a:off x="461035" y="1546036"/>
            <a:ext cx="8326830" cy="472845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89F37AB-49C8-2BEB-5300-F5A80A6114AE}"/>
                  </a:ext>
                </a:extLst>
              </p14:cNvPr>
              <p14:cNvContentPartPr/>
              <p14:nvPr/>
            </p14:nvContentPartPr>
            <p14:xfrm>
              <a:off x="3006076" y="4854202"/>
              <a:ext cx="1099080" cy="840960"/>
            </p14:xfrm>
          </p:contentPart>
        </mc:Choice>
        <mc:Fallback xmlns="">
          <p:pic>
            <p:nvPicPr>
              <p:cNvPr id="5" name="Ink 4">
                <a:extLst>
                  <a:ext uri="{FF2B5EF4-FFF2-40B4-BE49-F238E27FC236}">
                    <a16:creationId xmlns:a16="http://schemas.microsoft.com/office/drawing/2014/main" id="{E89F37AB-49C8-2BEB-5300-F5A80A6114AE}"/>
                  </a:ext>
                </a:extLst>
              </p:cNvPr>
              <p:cNvPicPr/>
              <p:nvPr/>
            </p:nvPicPr>
            <p:blipFill>
              <a:blip r:embed="rId4"/>
              <a:stretch>
                <a:fillRect/>
              </a:stretch>
            </p:blipFill>
            <p:spPr>
              <a:xfrm>
                <a:off x="2999956" y="4848082"/>
                <a:ext cx="1111320" cy="853200"/>
              </a:xfrm>
              <a:prstGeom prst="rect">
                <a:avLst/>
              </a:prstGeom>
            </p:spPr>
          </p:pic>
        </mc:Fallback>
      </mc:AlternateContent>
    </p:spTree>
    <p:extLst>
      <p:ext uri="{BB962C8B-B14F-4D97-AF65-F5344CB8AC3E}">
        <p14:creationId xmlns:p14="http://schemas.microsoft.com/office/powerpoint/2010/main" val="2200853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3B0EC-29A6-4DAA-E5F0-F9E5EF22E2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4E8F90-396D-7798-2BF8-A691781BD187}"/>
              </a:ext>
            </a:extLst>
          </p:cNvPr>
          <p:cNvSpPr>
            <a:spLocks noGrp="1"/>
          </p:cNvSpPr>
          <p:nvPr>
            <p:ph type="title"/>
          </p:nvPr>
        </p:nvSpPr>
        <p:spPr/>
        <p:txBody>
          <a:bodyPr/>
          <a:lstStyle/>
          <a:p>
            <a:r>
              <a:rPr lang="en-IN" dirty="0"/>
              <a:t>Stepping Thread Group</a:t>
            </a:r>
          </a:p>
        </p:txBody>
      </p:sp>
      <p:sp>
        <p:nvSpPr>
          <p:cNvPr id="5" name="TextBox 4">
            <a:extLst>
              <a:ext uri="{FF2B5EF4-FFF2-40B4-BE49-F238E27FC236}">
                <a16:creationId xmlns:a16="http://schemas.microsoft.com/office/drawing/2014/main" id="{54BFC479-45A2-9C93-99F6-7A4BEAF56410}"/>
              </a:ext>
            </a:extLst>
          </p:cNvPr>
          <p:cNvSpPr txBox="1"/>
          <p:nvPr/>
        </p:nvSpPr>
        <p:spPr>
          <a:xfrm>
            <a:off x="2425566" y="1480505"/>
            <a:ext cx="2980303" cy="369332"/>
          </a:xfrm>
          <a:prstGeom prst="rect">
            <a:avLst/>
          </a:prstGeom>
          <a:noFill/>
        </p:spPr>
        <p:txBody>
          <a:bodyPr wrap="none" rtlCol="0">
            <a:spAutoFit/>
          </a:bodyPr>
          <a:lstStyle/>
          <a:p>
            <a:r>
              <a:rPr lang="en-IN" dirty="0">
                <a:solidFill>
                  <a:srgbClr val="FF0000"/>
                </a:solidFill>
                <a:highlight>
                  <a:srgbClr val="FFFF00"/>
                </a:highlight>
              </a:rPr>
              <a:t>JMeter installation lib folder</a:t>
            </a:r>
          </a:p>
        </p:txBody>
      </p:sp>
      <p:pic>
        <p:nvPicPr>
          <p:cNvPr id="10" name="Picture 9">
            <a:extLst>
              <a:ext uri="{FF2B5EF4-FFF2-40B4-BE49-F238E27FC236}">
                <a16:creationId xmlns:a16="http://schemas.microsoft.com/office/drawing/2014/main" id="{B5BB7A85-8C92-6F58-FF27-128D5737D07E}"/>
              </a:ext>
            </a:extLst>
          </p:cNvPr>
          <p:cNvPicPr>
            <a:picLocks noChangeAspect="1"/>
          </p:cNvPicPr>
          <p:nvPr/>
        </p:nvPicPr>
        <p:blipFill>
          <a:blip r:embed="rId2"/>
          <a:srcRect l="5726" t="51368"/>
          <a:stretch>
            <a:fillRect/>
          </a:stretch>
        </p:blipFill>
        <p:spPr>
          <a:xfrm>
            <a:off x="770089" y="2374667"/>
            <a:ext cx="7603822" cy="333515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BA068B75-5848-A9BB-D936-8D19DF4F12AF}"/>
                  </a:ext>
                </a:extLst>
              </p14:cNvPr>
              <p14:cNvContentPartPr/>
              <p14:nvPr/>
            </p14:nvContentPartPr>
            <p14:xfrm>
              <a:off x="681556" y="5766082"/>
              <a:ext cx="2458800" cy="127800"/>
            </p14:xfrm>
          </p:contentPart>
        </mc:Choice>
        <mc:Fallback xmlns="">
          <p:pic>
            <p:nvPicPr>
              <p:cNvPr id="11" name="Ink 10">
                <a:extLst>
                  <a:ext uri="{FF2B5EF4-FFF2-40B4-BE49-F238E27FC236}">
                    <a16:creationId xmlns:a16="http://schemas.microsoft.com/office/drawing/2014/main" id="{BA068B75-5848-A9BB-D936-8D19DF4F12AF}"/>
                  </a:ext>
                </a:extLst>
              </p:cNvPr>
              <p:cNvPicPr/>
              <p:nvPr/>
            </p:nvPicPr>
            <p:blipFill>
              <a:blip r:embed="rId4"/>
              <a:stretch>
                <a:fillRect/>
              </a:stretch>
            </p:blipFill>
            <p:spPr>
              <a:xfrm>
                <a:off x="675436" y="5759962"/>
                <a:ext cx="2471040" cy="140040"/>
              </a:xfrm>
              <a:prstGeom prst="rect">
                <a:avLst/>
              </a:prstGeom>
            </p:spPr>
          </p:pic>
        </mc:Fallback>
      </mc:AlternateContent>
    </p:spTree>
    <p:extLst>
      <p:ext uri="{BB962C8B-B14F-4D97-AF65-F5344CB8AC3E}">
        <p14:creationId xmlns:p14="http://schemas.microsoft.com/office/powerpoint/2010/main" val="33581761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BA1AA-2A73-2E7F-E437-69BA18DA46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A2C938-A576-E39B-D83A-D4DAE5B99E08}"/>
              </a:ext>
            </a:extLst>
          </p:cNvPr>
          <p:cNvSpPr>
            <a:spLocks noGrp="1"/>
          </p:cNvSpPr>
          <p:nvPr>
            <p:ph type="title"/>
          </p:nvPr>
        </p:nvSpPr>
        <p:spPr/>
        <p:txBody>
          <a:bodyPr/>
          <a:lstStyle/>
          <a:p>
            <a:r>
              <a:rPr lang="en-IN" dirty="0"/>
              <a:t>Stepping Thread Group</a:t>
            </a:r>
          </a:p>
        </p:txBody>
      </p:sp>
      <p:sp>
        <p:nvSpPr>
          <p:cNvPr id="5" name="TextBox 4">
            <a:extLst>
              <a:ext uri="{FF2B5EF4-FFF2-40B4-BE49-F238E27FC236}">
                <a16:creationId xmlns:a16="http://schemas.microsoft.com/office/drawing/2014/main" id="{0B1DE8F3-E35C-8CDB-679E-8FB15B9AD7AC}"/>
              </a:ext>
            </a:extLst>
          </p:cNvPr>
          <p:cNvSpPr txBox="1"/>
          <p:nvPr/>
        </p:nvSpPr>
        <p:spPr>
          <a:xfrm>
            <a:off x="2425566" y="1180335"/>
            <a:ext cx="3352200" cy="369332"/>
          </a:xfrm>
          <a:prstGeom prst="rect">
            <a:avLst/>
          </a:prstGeom>
          <a:noFill/>
        </p:spPr>
        <p:txBody>
          <a:bodyPr wrap="none" rtlCol="0">
            <a:spAutoFit/>
          </a:bodyPr>
          <a:lstStyle/>
          <a:p>
            <a:r>
              <a:rPr lang="en-IN" dirty="0">
                <a:solidFill>
                  <a:srgbClr val="FF0000"/>
                </a:solidFill>
                <a:highlight>
                  <a:srgbClr val="FFFF00"/>
                </a:highlight>
              </a:rPr>
              <a:t>JMeter installation lib/</a:t>
            </a:r>
            <a:r>
              <a:rPr lang="en-IN" dirty="0" err="1">
                <a:solidFill>
                  <a:srgbClr val="FF0000"/>
                </a:solidFill>
                <a:highlight>
                  <a:srgbClr val="FFFF00"/>
                </a:highlight>
              </a:rPr>
              <a:t>ext</a:t>
            </a:r>
            <a:r>
              <a:rPr lang="en-IN" dirty="0">
                <a:solidFill>
                  <a:srgbClr val="FF0000"/>
                </a:solidFill>
                <a:highlight>
                  <a:srgbClr val="FFFF00"/>
                </a:highlight>
              </a:rPr>
              <a:t> folder</a:t>
            </a:r>
          </a:p>
        </p:txBody>
      </p:sp>
      <p:pic>
        <p:nvPicPr>
          <p:cNvPr id="8" name="Picture 7">
            <a:extLst>
              <a:ext uri="{FF2B5EF4-FFF2-40B4-BE49-F238E27FC236}">
                <a16:creationId xmlns:a16="http://schemas.microsoft.com/office/drawing/2014/main" id="{DC50CEBB-7ECE-F625-7B34-A7F76695F8C7}"/>
              </a:ext>
            </a:extLst>
          </p:cNvPr>
          <p:cNvPicPr>
            <a:picLocks noChangeAspect="1"/>
          </p:cNvPicPr>
          <p:nvPr/>
        </p:nvPicPr>
        <p:blipFill>
          <a:blip r:embed="rId2"/>
          <a:stretch>
            <a:fillRect/>
          </a:stretch>
        </p:blipFill>
        <p:spPr>
          <a:xfrm>
            <a:off x="461036" y="1674796"/>
            <a:ext cx="8076572" cy="479338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8504F90-F127-F1B5-0C96-1ED9EB6AAD8C}"/>
                  </a:ext>
                </a:extLst>
              </p14:cNvPr>
              <p14:cNvContentPartPr/>
              <p14:nvPr/>
            </p14:nvContentPartPr>
            <p14:xfrm>
              <a:off x="2980516" y="5222842"/>
              <a:ext cx="468720" cy="1233360"/>
            </p14:xfrm>
          </p:contentPart>
        </mc:Choice>
        <mc:Fallback xmlns="">
          <p:pic>
            <p:nvPicPr>
              <p:cNvPr id="9" name="Ink 8">
                <a:extLst>
                  <a:ext uri="{FF2B5EF4-FFF2-40B4-BE49-F238E27FC236}">
                    <a16:creationId xmlns:a16="http://schemas.microsoft.com/office/drawing/2014/main" id="{D8504F90-F127-F1B5-0C96-1ED9EB6AAD8C}"/>
                  </a:ext>
                </a:extLst>
              </p:cNvPr>
              <p:cNvPicPr/>
              <p:nvPr/>
            </p:nvPicPr>
            <p:blipFill>
              <a:blip r:embed="rId4"/>
              <a:stretch>
                <a:fillRect/>
              </a:stretch>
            </p:blipFill>
            <p:spPr>
              <a:xfrm>
                <a:off x="2974396" y="5216722"/>
                <a:ext cx="480960" cy="1245600"/>
              </a:xfrm>
              <a:prstGeom prst="rect">
                <a:avLst/>
              </a:prstGeom>
            </p:spPr>
          </p:pic>
        </mc:Fallback>
      </mc:AlternateContent>
    </p:spTree>
    <p:extLst>
      <p:ext uri="{BB962C8B-B14F-4D97-AF65-F5344CB8AC3E}">
        <p14:creationId xmlns:p14="http://schemas.microsoft.com/office/powerpoint/2010/main" val="3576287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E5FB6-38D3-1646-DB90-105F539D46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CC1032-BD68-B4F9-8FCA-6354527E444F}"/>
              </a:ext>
            </a:extLst>
          </p:cNvPr>
          <p:cNvSpPr>
            <a:spLocks noGrp="1"/>
          </p:cNvSpPr>
          <p:nvPr>
            <p:ph type="title"/>
          </p:nvPr>
        </p:nvSpPr>
        <p:spPr/>
        <p:txBody>
          <a:bodyPr/>
          <a:lstStyle/>
          <a:p>
            <a:r>
              <a:rPr lang="en-IN" dirty="0"/>
              <a:t>Stepping Thread Group</a:t>
            </a:r>
          </a:p>
        </p:txBody>
      </p:sp>
      <p:pic>
        <p:nvPicPr>
          <p:cNvPr id="4" name="Picture 3">
            <a:extLst>
              <a:ext uri="{FF2B5EF4-FFF2-40B4-BE49-F238E27FC236}">
                <a16:creationId xmlns:a16="http://schemas.microsoft.com/office/drawing/2014/main" id="{8A0D14D0-1F92-A92C-1186-5981CE69A5D0}"/>
              </a:ext>
            </a:extLst>
          </p:cNvPr>
          <p:cNvPicPr>
            <a:picLocks noChangeAspect="1"/>
          </p:cNvPicPr>
          <p:nvPr/>
        </p:nvPicPr>
        <p:blipFill>
          <a:blip r:embed="rId2"/>
          <a:stretch>
            <a:fillRect/>
          </a:stretch>
        </p:blipFill>
        <p:spPr>
          <a:xfrm>
            <a:off x="356599" y="1637342"/>
            <a:ext cx="8430802" cy="4372585"/>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2498FFB-C346-2BC2-3695-D8A318072AB5}"/>
                  </a:ext>
                </a:extLst>
              </p14:cNvPr>
              <p14:cNvContentPartPr/>
              <p14:nvPr/>
            </p14:nvContentPartPr>
            <p14:xfrm>
              <a:off x="2015356" y="4759522"/>
              <a:ext cx="3698640" cy="1185840"/>
            </p14:xfrm>
          </p:contentPart>
        </mc:Choice>
        <mc:Fallback xmlns="">
          <p:pic>
            <p:nvPicPr>
              <p:cNvPr id="8" name="Ink 7">
                <a:extLst>
                  <a:ext uri="{FF2B5EF4-FFF2-40B4-BE49-F238E27FC236}">
                    <a16:creationId xmlns:a16="http://schemas.microsoft.com/office/drawing/2014/main" id="{E2498FFB-C346-2BC2-3695-D8A318072AB5}"/>
                  </a:ext>
                </a:extLst>
              </p:cNvPr>
              <p:cNvPicPr/>
              <p:nvPr/>
            </p:nvPicPr>
            <p:blipFill>
              <a:blip r:embed="rId4"/>
              <a:stretch>
                <a:fillRect/>
              </a:stretch>
            </p:blipFill>
            <p:spPr>
              <a:xfrm>
                <a:off x="2009236" y="4753402"/>
                <a:ext cx="3710880" cy="1198080"/>
              </a:xfrm>
              <a:prstGeom prst="rect">
                <a:avLst/>
              </a:prstGeom>
            </p:spPr>
          </p:pic>
        </mc:Fallback>
      </mc:AlternateContent>
    </p:spTree>
    <p:extLst>
      <p:ext uri="{BB962C8B-B14F-4D97-AF65-F5344CB8AC3E}">
        <p14:creationId xmlns:p14="http://schemas.microsoft.com/office/powerpoint/2010/main" val="27992634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84A5-63A8-1141-43DA-B3E6EA2887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91D063-CBC1-8E46-AF93-93310BAD20AF}"/>
              </a:ext>
            </a:extLst>
          </p:cNvPr>
          <p:cNvSpPr>
            <a:spLocks noGrp="1"/>
          </p:cNvSpPr>
          <p:nvPr>
            <p:ph type="title"/>
          </p:nvPr>
        </p:nvSpPr>
        <p:spPr/>
        <p:txBody>
          <a:bodyPr/>
          <a:lstStyle/>
          <a:p>
            <a:r>
              <a:rPr lang="en-IN" dirty="0"/>
              <a:t>Stepping Thread Group</a:t>
            </a:r>
          </a:p>
        </p:txBody>
      </p:sp>
      <p:pic>
        <p:nvPicPr>
          <p:cNvPr id="5" name="Picture 4">
            <a:extLst>
              <a:ext uri="{FF2B5EF4-FFF2-40B4-BE49-F238E27FC236}">
                <a16:creationId xmlns:a16="http://schemas.microsoft.com/office/drawing/2014/main" id="{F414E522-B294-B762-3303-F488977991A3}"/>
              </a:ext>
            </a:extLst>
          </p:cNvPr>
          <p:cNvPicPr>
            <a:picLocks noChangeAspect="1"/>
          </p:cNvPicPr>
          <p:nvPr/>
        </p:nvPicPr>
        <p:blipFill>
          <a:blip r:embed="rId2"/>
          <a:srcRect r="29895" b="7919"/>
          <a:stretch>
            <a:fillRect/>
          </a:stretch>
        </p:blipFill>
        <p:spPr>
          <a:xfrm>
            <a:off x="712269" y="1190700"/>
            <a:ext cx="7954027" cy="53159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2F4E8FD-7DC6-BAC1-C385-EEF8DD071A92}"/>
                  </a:ext>
                </a:extLst>
              </p14:cNvPr>
              <p14:cNvContentPartPr/>
              <p14:nvPr/>
            </p14:nvContentPartPr>
            <p14:xfrm>
              <a:off x="2819236" y="1742002"/>
              <a:ext cx="474480" cy="1110600"/>
            </p14:xfrm>
          </p:contentPart>
        </mc:Choice>
        <mc:Fallback xmlns="">
          <p:pic>
            <p:nvPicPr>
              <p:cNvPr id="6" name="Ink 5">
                <a:extLst>
                  <a:ext uri="{FF2B5EF4-FFF2-40B4-BE49-F238E27FC236}">
                    <a16:creationId xmlns:a16="http://schemas.microsoft.com/office/drawing/2014/main" id="{F2F4E8FD-7DC6-BAC1-C385-EEF8DD071A92}"/>
                  </a:ext>
                </a:extLst>
              </p:cNvPr>
              <p:cNvPicPr/>
              <p:nvPr/>
            </p:nvPicPr>
            <p:blipFill>
              <a:blip r:embed="rId4"/>
              <a:stretch>
                <a:fillRect/>
              </a:stretch>
            </p:blipFill>
            <p:spPr>
              <a:xfrm>
                <a:off x="2813116" y="1735882"/>
                <a:ext cx="486720" cy="112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5619F7B-7BF2-CCAF-8C86-93D22E6504C6}"/>
                  </a:ext>
                </a:extLst>
              </p14:cNvPr>
              <p14:cNvContentPartPr/>
              <p14:nvPr/>
            </p14:nvContentPartPr>
            <p14:xfrm>
              <a:off x="5663956" y="2689882"/>
              <a:ext cx="957600" cy="723600"/>
            </p14:xfrm>
          </p:contentPart>
        </mc:Choice>
        <mc:Fallback xmlns="">
          <p:pic>
            <p:nvPicPr>
              <p:cNvPr id="9" name="Ink 8">
                <a:extLst>
                  <a:ext uri="{FF2B5EF4-FFF2-40B4-BE49-F238E27FC236}">
                    <a16:creationId xmlns:a16="http://schemas.microsoft.com/office/drawing/2014/main" id="{E5619F7B-7BF2-CCAF-8C86-93D22E6504C6}"/>
                  </a:ext>
                </a:extLst>
              </p:cNvPr>
              <p:cNvPicPr/>
              <p:nvPr/>
            </p:nvPicPr>
            <p:blipFill>
              <a:blip r:embed="rId6"/>
              <a:stretch>
                <a:fillRect/>
              </a:stretch>
            </p:blipFill>
            <p:spPr>
              <a:xfrm>
                <a:off x="5657836" y="2683762"/>
                <a:ext cx="969840" cy="735840"/>
              </a:xfrm>
              <a:prstGeom prst="rect">
                <a:avLst/>
              </a:prstGeom>
            </p:spPr>
          </p:pic>
        </mc:Fallback>
      </mc:AlternateContent>
    </p:spTree>
    <p:extLst>
      <p:ext uri="{BB962C8B-B14F-4D97-AF65-F5344CB8AC3E}">
        <p14:creationId xmlns:p14="http://schemas.microsoft.com/office/powerpoint/2010/main" val="1212498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6BB16-2128-98E6-96FD-5ED27B0B33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3E09A9-B98D-1FB2-3D09-C2FE5FA52C88}"/>
              </a:ext>
            </a:extLst>
          </p:cNvPr>
          <p:cNvSpPr>
            <a:spLocks noGrp="1"/>
          </p:cNvSpPr>
          <p:nvPr>
            <p:ph type="title"/>
          </p:nvPr>
        </p:nvSpPr>
        <p:spPr/>
        <p:txBody>
          <a:bodyPr/>
          <a:lstStyle/>
          <a:p>
            <a:r>
              <a:rPr lang="en-IN" dirty="0"/>
              <a:t>Stepping Thread Group</a:t>
            </a:r>
          </a:p>
        </p:txBody>
      </p:sp>
      <p:pic>
        <p:nvPicPr>
          <p:cNvPr id="4" name="Picture 3">
            <a:extLst>
              <a:ext uri="{FF2B5EF4-FFF2-40B4-BE49-F238E27FC236}">
                <a16:creationId xmlns:a16="http://schemas.microsoft.com/office/drawing/2014/main" id="{B21BA179-25CF-E5CB-746F-D3230B8FEEBC}"/>
              </a:ext>
            </a:extLst>
          </p:cNvPr>
          <p:cNvPicPr>
            <a:picLocks noChangeAspect="1"/>
          </p:cNvPicPr>
          <p:nvPr/>
        </p:nvPicPr>
        <p:blipFill>
          <a:blip r:embed="rId2"/>
          <a:srcRect r="19022"/>
          <a:stretch>
            <a:fillRect/>
          </a:stretch>
        </p:blipFill>
        <p:spPr>
          <a:xfrm>
            <a:off x="328305" y="1769730"/>
            <a:ext cx="8487389" cy="3745546"/>
          </a:xfrm>
          <a:prstGeom prst="rect">
            <a:avLst/>
          </a:prstGeom>
        </p:spPr>
      </p:pic>
    </p:spTree>
    <p:extLst>
      <p:ext uri="{BB962C8B-B14F-4D97-AF65-F5344CB8AC3E}">
        <p14:creationId xmlns:p14="http://schemas.microsoft.com/office/powerpoint/2010/main" val="16221478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E92CE9-5C00-CA48-A01C-E56BC32FF5CC}"/>
              </a:ext>
            </a:extLst>
          </p:cNvPr>
          <p:cNvSpPr>
            <a:spLocks noGrp="1"/>
          </p:cNvSpPr>
          <p:nvPr>
            <p:ph sz="quarter" idx="12"/>
          </p:nvPr>
        </p:nvSpPr>
        <p:spPr/>
        <p:txBody>
          <a:bodyPr/>
          <a:lstStyle/>
          <a:p>
            <a:r>
              <a:rPr lang="en-US" dirty="0"/>
              <a:t>You are testing an </a:t>
            </a:r>
            <a:r>
              <a:rPr lang="en-US" b="1" dirty="0"/>
              <a:t>e-commerce web application</a:t>
            </a:r>
            <a:r>
              <a:rPr lang="en-US" dirty="0"/>
              <a:t> that expects gradual traffic increase during a Black Friday sale. You want to:</a:t>
            </a:r>
          </a:p>
          <a:p>
            <a:r>
              <a:rPr lang="en-US" dirty="0"/>
              <a:t>Start with a small number of users.</a:t>
            </a:r>
          </a:p>
          <a:p>
            <a:r>
              <a:rPr lang="en-US" dirty="0"/>
              <a:t>Gradually add more users in steps (to simulate real-world traffic growth).</a:t>
            </a:r>
          </a:p>
          <a:p>
            <a:r>
              <a:rPr lang="en-US" dirty="0"/>
              <a:t>Hold the peak load for some time.</a:t>
            </a:r>
          </a:p>
          <a:p>
            <a:r>
              <a:rPr lang="en-US" dirty="0"/>
              <a:t>Then gradually ramp down users (as traffic decreases after peak hours).</a:t>
            </a:r>
          </a:p>
          <a:p>
            <a:endParaRPr lang="en-IN" dirty="0"/>
          </a:p>
        </p:txBody>
      </p:sp>
      <p:sp>
        <p:nvSpPr>
          <p:cNvPr id="3" name="Title 2">
            <a:extLst>
              <a:ext uri="{FF2B5EF4-FFF2-40B4-BE49-F238E27FC236}">
                <a16:creationId xmlns:a16="http://schemas.microsoft.com/office/drawing/2014/main" id="{9F0495A3-21DC-8CA6-0440-1241D58CD7D8}"/>
              </a:ext>
            </a:extLst>
          </p:cNvPr>
          <p:cNvSpPr>
            <a:spLocks noGrp="1"/>
          </p:cNvSpPr>
          <p:nvPr>
            <p:ph type="title"/>
          </p:nvPr>
        </p:nvSpPr>
        <p:spPr/>
        <p:txBody>
          <a:bodyPr/>
          <a:lstStyle/>
          <a:p>
            <a:r>
              <a:rPr lang="en-IN" dirty="0"/>
              <a:t>Use case for Stepping Thread Group</a:t>
            </a:r>
          </a:p>
        </p:txBody>
      </p:sp>
    </p:spTree>
    <p:extLst>
      <p:ext uri="{BB962C8B-B14F-4D97-AF65-F5344CB8AC3E}">
        <p14:creationId xmlns:p14="http://schemas.microsoft.com/office/powerpoint/2010/main" val="3139847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51FF4-21C6-0BB5-9B31-A82A0F634C1D}"/>
              </a:ext>
            </a:extLst>
          </p:cNvPr>
          <p:cNvSpPr>
            <a:spLocks noGrp="1"/>
          </p:cNvSpPr>
          <p:nvPr>
            <p:ph type="title"/>
          </p:nvPr>
        </p:nvSpPr>
        <p:spPr/>
        <p:txBody>
          <a:bodyPr/>
          <a:lstStyle/>
          <a:p>
            <a:r>
              <a:rPr lang="en-US" dirty="0"/>
              <a:t>Configuration Example in Stepping Thread Group</a:t>
            </a:r>
            <a:endParaRPr lang="en-IN" dirty="0"/>
          </a:p>
        </p:txBody>
      </p:sp>
      <p:pic>
        <p:nvPicPr>
          <p:cNvPr id="5" name="Picture 4">
            <a:extLst>
              <a:ext uri="{FF2B5EF4-FFF2-40B4-BE49-F238E27FC236}">
                <a16:creationId xmlns:a16="http://schemas.microsoft.com/office/drawing/2014/main" id="{9C76F758-AB84-A237-81F9-89479F56CF4B}"/>
              </a:ext>
            </a:extLst>
          </p:cNvPr>
          <p:cNvPicPr>
            <a:picLocks noChangeAspect="1"/>
          </p:cNvPicPr>
          <p:nvPr/>
        </p:nvPicPr>
        <p:blipFill>
          <a:blip r:embed="rId2"/>
          <a:stretch>
            <a:fillRect/>
          </a:stretch>
        </p:blipFill>
        <p:spPr>
          <a:xfrm>
            <a:off x="461035" y="1688748"/>
            <a:ext cx="8287907" cy="4077269"/>
          </a:xfrm>
          <a:prstGeom prst="rect">
            <a:avLst/>
          </a:prstGeom>
        </p:spPr>
      </p:pic>
    </p:spTree>
    <p:extLst>
      <p:ext uri="{BB962C8B-B14F-4D97-AF65-F5344CB8AC3E}">
        <p14:creationId xmlns:p14="http://schemas.microsoft.com/office/powerpoint/2010/main" val="408460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32A62-AF88-2089-1577-ED2520BE53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12FEB0-A5B7-EC94-6AD4-5F40E6D7B76A}"/>
              </a:ext>
            </a:extLst>
          </p:cNvPr>
          <p:cNvSpPr>
            <a:spLocks noGrp="1"/>
          </p:cNvSpPr>
          <p:nvPr>
            <p:ph sz="quarter" idx="12"/>
          </p:nvPr>
        </p:nvSpPr>
        <p:spPr/>
        <p:txBody>
          <a:bodyPr/>
          <a:lstStyle/>
          <a:p>
            <a:r>
              <a:rPr lang="en-US" dirty="0"/>
              <a:t>Predict and plan for scalability. Performance testing allows project teams to assess the scalability of a system. </a:t>
            </a:r>
          </a:p>
          <a:p>
            <a:r>
              <a:rPr lang="en-US" dirty="0"/>
              <a:t>It helps find out if the system can handle future growth without significant performance issues. </a:t>
            </a:r>
          </a:p>
          <a:p>
            <a:r>
              <a:rPr lang="en-US" dirty="0"/>
              <a:t>This information is a key to plan capacity and allocate resources, and to make sure that the system can scale up effectively as demand increases. </a:t>
            </a:r>
            <a:endParaRPr lang="en-IN" dirty="0"/>
          </a:p>
        </p:txBody>
      </p:sp>
      <p:sp>
        <p:nvSpPr>
          <p:cNvPr id="3" name="Title 2">
            <a:extLst>
              <a:ext uri="{FF2B5EF4-FFF2-40B4-BE49-F238E27FC236}">
                <a16:creationId xmlns:a16="http://schemas.microsoft.com/office/drawing/2014/main" id="{2B250D24-488F-E5F8-8EB4-D1C8D706CD21}"/>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39914797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897829-975E-1394-7CB7-76CE31734951}"/>
              </a:ext>
            </a:extLst>
          </p:cNvPr>
          <p:cNvSpPr>
            <a:spLocks noGrp="1"/>
          </p:cNvSpPr>
          <p:nvPr>
            <p:ph type="title"/>
          </p:nvPr>
        </p:nvSpPr>
        <p:spPr/>
        <p:txBody>
          <a:bodyPr/>
          <a:lstStyle/>
          <a:p>
            <a:r>
              <a:rPr lang="en-IN" dirty="0"/>
              <a:t>Stepping Thread Group</a:t>
            </a:r>
          </a:p>
        </p:txBody>
      </p:sp>
      <p:pic>
        <p:nvPicPr>
          <p:cNvPr id="5" name="Picture 4">
            <a:extLst>
              <a:ext uri="{FF2B5EF4-FFF2-40B4-BE49-F238E27FC236}">
                <a16:creationId xmlns:a16="http://schemas.microsoft.com/office/drawing/2014/main" id="{AA7D44A5-0742-23F1-F691-AE12208BE78F}"/>
              </a:ext>
            </a:extLst>
          </p:cNvPr>
          <p:cNvPicPr>
            <a:picLocks noChangeAspect="1"/>
          </p:cNvPicPr>
          <p:nvPr/>
        </p:nvPicPr>
        <p:blipFill>
          <a:blip r:embed="rId2"/>
          <a:srcRect l="25473"/>
          <a:stretch>
            <a:fillRect/>
          </a:stretch>
        </p:blipFill>
        <p:spPr>
          <a:xfrm>
            <a:off x="619576" y="1524535"/>
            <a:ext cx="8046720" cy="5079463"/>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56FA79A-05C5-6631-4753-8DAADC7E86B8}"/>
                  </a:ext>
                </a:extLst>
              </p14:cNvPr>
              <p14:cNvContentPartPr/>
              <p14:nvPr/>
            </p14:nvContentPartPr>
            <p14:xfrm>
              <a:off x="4278676" y="2819122"/>
              <a:ext cx="364320" cy="637560"/>
            </p14:xfrm>
          </p:contentPart>
        </mc:Choice>
        <mc:Fallback xmlns="">
          <p:pic>
            <p:nvPicPr>
              <p:cNvPr id="2" name="Ink 1">
                <a:extLst>
                  <a:ext uri="{FF2B5EF4-FFF2-40B4-BE49-F238E27FC236}">
                    <a16:creationId xmlns:a16="http://schemas.microsoft.com/office/drawing/2014/main" id="{456FA79A-05C5-6631-4753-8DAADC7E86B8}"/>
                  </a:ext>
                </a:extLst>
              </p:cNvPr>
              <p:cNvPicPr/>
              <p:nvPr/>
            </p:nvPicPr>
            <p:blipFill>
              <a:blip r:embed="rId4"/>
              <a:stretch>
                <a:fillRect/>
              </a:stretch>
            </p:blipFill>
            <p:spPr>
              <a:xfrm>
                <a:off x="4272556" y="2813002"/>
                <a:ext cx="376560" cy="649800"/>
              </a:xfrm>
              <a:prstGeom prst="rect">
                <a:avLst/>
              </a:prstGeom>
            </p:spPr>
          </p:pic>
        </mc:Fallback>
      </mc:AlternateContent>
      <p:sp>
        <p:nvSpPr>
          <p:cNvPr id="4" name="TextBox 3">
            <a:extLst>
              <a:ext uri="{FF2B5EF4-FFF2-40B4-BE49-F238E27FC236}">
                <a16:creationId xmlns:a16="http://schemas.microsoft.com/office/drawing/2014/main" id="{6A46FE76-4CD7-ECD9-5935-9716450070CD}"/>
              </a:ext>
            </a:extLst>
          </p:cNvPr>
          <p:cNvSpPr txBox="1"/>
          <p:nvPr/>
        </p:nvSpPr>
        <p:spPr>
          <a:xfrm>
            <a:off x="4572000" y="2953236"/>
            <a:ext cx="1300421" cy="369332"/>
          </a:xfrm>
          <a:prstGeom prst="rect">
            <a:avLst/>
          </a:prstGeom>
          <a:noFill/>
        </p:spPr>
        <p:txBody>
          <a:bodyPr wrap="none" rtlCol="0">
            <a:spAutoFit/>
          </a:bodyPr>
          <a:lstStyle/>
          <a:p>
            <a:r>
              <a:rPr lang="en-IN" dirty="0"/>
              <a:t>Total count</a:t>
            </a:r>
          </a:p>
        </p:txBody>
      </p:sp>
    </p:spTree>
    <p:extLst>
      <p:ext uri="{BB962C8B-B14F-4D97-AF65-F5344CB8AC3E}">
        <p14:creationId xmlns:p14="http://schemas.microsoft.com/office/powerpoint/2010/main" val="25892706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8AAF-8706-5D52-B92C-6EF01035A7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91464C-3073-8AF5-1B24-61F54886BD2E}"/>
              </a:ext>
            </a:extLst>
          </p:cNvPr>
          <p:cNvSpPr>
            <a:spLocks noGrp="1"/>
          </p:cNvSpPr>
          <p:nvPr>
            <p:ph type="title"/>
          </p:nvPr>
        </p:nvSpPr>
        <p:spPr/>
        <p:txBody>
          <a:bodyPr/>
          <a:lstStyle/>
          <a:p>
            <a:r>
              <a:rPr lang="en-IN" dirty="0"/>
              <a:t>To Check Exact Count Disable Other TG</a:t>
            </a:r>
          </a:p>
        </p:txBody>
      </p:sp>
      <p:pic>
        <p:nvPicPr>
          <p:cNvPr id="7" name="Picture 6">
            <a:extLst>
              <a:ext uri="{FF2B5EF4-FFF2-40B4-BE49-F238E27FC236}">
                <a16:creationId xmlns:a16="http://schemas.microsoft.com/office/drawing/2014/main" id="{8DE9A91D-7261-4CDE-421E-A33FA293C86E}"/>
              </a:ext>
            </a:extLst>
          </p:cNvPr>
          <p:cNvPicPr>
            <a:picLocks noChangeAspect="1"/>
          </p:cNvPicPr>
          <p:nvPr/>
        </p:nvPicPr>
        <p:blipFill>
          <a:blip r:embed="rId2"/>
          <a:stretch>
            <a:fillRect/>
          </a:stretch>
        </p:blipFill>
        <p:spPr>
          <a:xfrm>
            <a:off x="529389" y="1841778"/>
            <a:ext cx="8319788" cy="4136972"/>
          </a:xfrm>
          <a:prstGeom prst="rect">
            <a:avLst/>
          </a:prstGeom>
        </p:spPr>
      </p:pic>
    </p:spTree>
    <p:extLst>
      <p:ext uri="{BB962C8B-B14F-4D97-AF65-F5344CB8AC3E}">
        <p14:creationId xmlns:p14="http://schemas.microsoft.com/office/powerpoint/2010/main" val="3470841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4E7E-E33D-3891-7307-2E2DEEFC4C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8D8A06-B35D-D945-B9C2-64F0B0E6B872}"/>
              </a:ext>
            </a:extLst>
          </p:cNvPr>
          <p:cNvSpPr>
            <a:spLocks noGrp="1"/>
          </p:cNvSpPr>
          <p:nvPr>
            <p:ph type="title"/>
          </p:nvPr>
        </p:nvSpPr>
        <p:spPr/>
        <p:txBody>
          <a:bodyPr/>
          <a:lstStyle/>
          <a:p>
            <a:r>
              <a:rPr lang="en-IN" dirty="0"/>
              <a:t>To Check Exact Count Disable Other TG</a:t>
            </a:r>
          </a:p>
        </p:txBody>
      </p:sp>
      <p:pic>
        <p:nvPicPr>
          <p:cNvPr id="4" name="Picture 3">
            <a:extLst>
              <a:ext uri="{FF2B5EF4-FFF2-40B4-BE49-F238E27FC236}">
                <a16:creationId xmlns:a16="http://schemas.microsoft.com/office/drawing/2014/main" id="{6C7C657A-1572-6783-B06D-C3BE37D5E7CF}"/>
              </a:ext>
            </a:extLst>
          </p:cNvPr>
          <p:cNvPicPr>
            <a:picLocks noChangeAspect="1"/>
          </p:cNvPicPr>
          <p:nvPr/>
        </p:nvPicPr>
        <p:blipFill>
          <a:blip r:embed="rId2"/>
          <a:stretch>
            <a:fillRect/>
          </a:stretch>
        </p:blipFill>
        <p:spPr>
          <a:xfrm>
            <a:off x="700338" y="1527219"/>
            <a:ext cx="8205262" cy="43618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433A04-A561-FE1E-CB79-2272F09FF6D9}"/>
                  </a:ext>
                </a:extLst>
              </p14:cNvPr>
              <p14:cNvContentPartPr/>
              <p14:nvPr/>
            </p14:nvContentPartPr>
            <p14:xfrm>
              <a:off x="7882996" y="4599322"/>
              <a:ext cx="291240" cy="800640"/>
            </p14:xfrm>
          </p:contentPart>
        </mc:Choice>
        <mc:Fallback xmlns="">
          <p:pic>
            <p:nvPicPr>
              <p:cNvPr id="6" name="Ink 5">
                <a:extLst>
                  <a:ext uri="{FF2B5EF4-FFF2-40B4-BE49-F238E27FC236}">
                    <a16:creationId xmlns:a16="http://schemas.microsoft.com/office/drawing/2014/main" id="{1E433A04-A561-FE1E-CB79-2272F09FF6D9}"/>
                  </a:ext>
                </a:extLst>
              </p:cNvPr>
              <p:cNvPicPr/>
              <p:nvPr/>
            </p:nvPicPr>
            <p:blipFill>
              <a:blip r:embed="rId4"/>
              <a:stretch>
                <a:fillRect/>
              </a:stretch>
            </p:blipFill>
            <p:spPr>
              <a:xfrm>
                <a:off x="7876876" y="4593202"/>
                <a:ext cx="30348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AD4FE32-386D-59CF-713C-E75DFF6E6107}"/>
                  </a:ext>
                </a:extLst>
              </p14:cNvPr>
              <p14:cNvContentPartPr/>
              <p14:nvPr/>
            </p14:nvContentPartPr>
            <p14:xfrm>
              <a:off x="5158876" y="5235802"/>
              <a:ext cx="167040" cy="733680"/>
            </p14:xfrm>
          </p:contentPart>
        </mc:Choice>
        <mc:Fallback xmlns="">
          <p:pic>
            <p:nvPicPr>
              <p:cNvPr id="8" name="Ink 7">
                <a:extLst>
                  <a:ext uri="{FF2B5EF4-FFF2-40B4-BE49-F238E27FC236}">
                    <a16:creationId xmlns:a16="http://schemas.microsoft.com/office/drawing/2014/main" id="{AAD4FE32-386D-59CF-713C-E75DFF6E6107}"/>
                  </a:ext>
                </a:extLst>
              </p:cNvPr>
              <p:cNvPicPr/>
              <p:nvPr/>
            </p:nvPicPr>
            <p:blipFill>
              <a:blip r:embed="rId6"/>
              <a:stretch>
                <a:fillRect/>
              </a:stretch>
            </p:blipFill>
            <p:spPr>
              <a:xfrm>
                <a:off x="5152756" y="5229682"/>
                <a:ext cx="179280" cy="745920"/>
              </a:xfrm>
              <a:prstGeom prst="rect">
                <a:avLst/>
              </a:prstGeom>
            </p:spPr>
          </p:pic>
        </mc:Fallback>
      </mc:AlternateContent>
      <p:sp>
        <p:nvSpPr>
          <p:cNvPr id="9" name="TextBox 8">
            <a:extLst>
              <a:ext uri="{FF2B5EF4-FFF2-40B4-BE49-F238E27FC236}">
                <a16:creationId xmlns:a16="http://schemas.microsoft.com/office/drawing/2014/main" id="{7C545561-F8B5-2486-677D-CDCAEF78E9C9}"/>
              </a:ext>
            </a:extLst>
          </p:cNvPr>
          <p:cNvSpPr txBox="1"/>
          <p:nvPr/>
        </p:nvSpPr>
        <p:spPr>
          <a:xfrm>
            <a:off x="5053263" y="3975484"/>
            <a:ext cx="3852337" cy="369332"/>
          </a:xfrm>
          <a:prstGeom prst="rect">
            <a:avLst/>
          </a:prstGeom>
          <a:noFill/>
        </p:spPr>
        <p:txBody>
          <a:bodyPr wrap="none" rtlCol="0">
            <a:spAutoFit/>
          </a:bodyPr>
          <a:lstStyle/>
          <a:p>
            <a:r>
              <a:rPr lang="en-IN" dirty="0">
                <a:solidFill>
                  <a:srgbClr val="FF0000"/>
                </a:solidFill>
              </a:rPr>
              <a:t>Keep 0 only to make exact requests</a:t>
            </a:r>
          </a:p>
        </p:txBody>
      </p:sp>
    </p:spTree>
    <p:extLst>
      <p:ext uri="{BB962C8B-B14F-4D97-AF65-F5344CB8AC3E}">
        <p14:creationId xmlns:p14="http://schemas.microsoft.com/office/powerpoint/2010/main" val="1583735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BAF65D-461F-A21F-95B0-62EE73D33BA5}"/>
              </a:ext>
            </a:extLst>
          </p:cNvPr>
          <p:cNvSpPr>
            <a:spLocks noGrp="1"/>
          </p:cNvSpPr>
          <p:nvPr>
            <p:ph sz="quarter" idx="12"/>
          </p:nvPr>
        </p:nvSpPr>
        <p:spPr/>
        <p:txBody>
          <a:bodyPr/>
          <a:lstStyle/>
          <a:p>
            <a:r>
              <a:rPr lang="en-US" dirty="0"/>
              <a:t>Prevents server overload by </a:t>
            </a:r>
            <a:r>
              <a:rPr lang="en-US" b="1" dirty="0"/>
              <a:t>avoiding sudden spikes</a:t>
            </a:r>
            <a:r>
              <a:rPr lang="en-US" dirty="0"/>
              <a:t>.</a:t>
            </a:r>
          </a:p>
          <a:p>
            <a:r>
              <a:rPr lang="en-US" dirty="0"/>
              <a:t>Helps identify the </a:t>
            </a:r>
            <a:r>
              <a:rPr lang="en-US" b="1" dirty="0"/>
              <a:t>breaking point</a:t>
            </a:r>
            <a:r>
              <a:rPr lang="en-US" dirty="0"/>
              <a:t> of the application under load.</a:t>
            </a:r>
          </a:p>
          <a:p>
            <a:r>
              <a:rPr lang="en-US" dirty="0"/>
              <a:t>More </a:t>
            </a:r>
            <a:r>
              <a:rPr lang="en-US" b="1" dirty="0"/>
              <a:t>realistic traffic simulation</a:t>
            </a:r>
            <a:r>
              <a:rPr lang="en-US" dirty="0"/>
              <a:t> than standard Thread Group.</a:t>
            </a:r>
          </a:p>
          <a:p>
            <a:r>
              <a:rPr lang="en-US" dirty="0"/>
              <a:t>Helps monitor </a:t>
            </a:r>
            <a:r>
              <a:rPr lang="en-US" b="1" dirty="0"/>
              <a:t>resource usage trends</a:t>
            </a:r>
            <a:r>
              <a:rPr lang="en-US" dirty="0"/>
              <a:t> (CPU, memory, etc.) during ramp-up.</a:t>
            </a:r>
          </a:p>
          <a:p>
            <a:endParaRPr lang="en-IN" dirty="0"/>
          </a:p>
        </p:txBody>
      </p:sp>
      <p:sp>
        <p:nvSpPr>
          <p:cNvPr id="3" name="Title 2">
            <a:extLst>
              <a:ext uri="{FF2B5EF4-FFF2-40B4-BE49-F238E27FC236}">
                <a16:creationId xmlns:a16="http://schemas.microsoft.com/office/drawing/2014/main" id="{BA5804C0-BAA1-B297-D761-13C6E21BC2CE}"/>
              </a:ext>
            </a:extLst>
          </p:cNvPr>
          <p:cNvSpPr>
            <a:spLocks noGrp="1"/>
          </p:cNvSpPr>
          <p:nvPr>
            <p:ph type="title"/>
          </p:nvPr>
        </p:nvSpPr>
        <p:spPr/>
        <p:txBody>
          <a:bodyPr/>
          <a:lstStyle/>
          <a:p>
            <a:r>
              <a:rPr lang="en-US" dirty="0"/>
              <a:t>Benefits of Stepping Thread Group</a:t>
            </a:r>
            <a:endParaRPr lang="en-IN" dirty="0"/>
          </a:p>
        </p:txBody>
      </p:sp>
    </p:spTree>
    <p:extLst>
      <p:ext uri="{BB962C8B-B14F-4D97-AF65-F5344CB8AC3E}">
        <p14:creationId xmlns:p14="http://schemas.microsoft.com/office/powerpoint/2010/main" val="15797703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673D-BDBF-0403-A8B1-9944B7A25D17}"/>
              </a:ext>
            </a:extLst>
          </p:cNvPr>
          <p:cNvSpPr>
            <a:spLocks noGrp="1"/>
          </p:cNvSpPr>
          <p:nvPr>
            <p:ph type="title"/>
          </p:nvPr>
        </p:nvSpPr>
        <p:spPr/>
        <p:txBody>
          <a:bodyPr/>
          <a:lstStyle/>
          <a:p>
            <a:r>
              <a:rPr lang="en-US" dirty="0"/>
              <a:t>Ideal Scenarios to Use Stepping Thread Group</a:t>
            </a:r>
            <a:endParaRPr lang="en-IN" dirty="0"/>
          </a:p>
        </p:txBody>
      </p:sp>
      <p:pic>
        <p:nvPicPr>
          <p:cNvPr id="5" name="Picture 4">
            <a:extLst>
              <a:ext uri="{FF2B5EF4-FFF2-40B4-BE49-F238E27FC236}">
                <a16:creationId xmlns:a16="http://schemas.microsoft.com/office/drawing/2014/main" id="{AD2CBFB2-7408-A9C5-8A05-848DA0289D2A}"/>
              </a:ext>
            </a:extLst>
          </p:cNvPr>
          <p:cNvPicPr>
            <a:picLocks noChangeAspect="1"/>
          </p:cNvPicPr>
          <p:nvPr/>
        </p:nvPicPr>
        <p:blipFill>
          <a:blip r:embed="rId2"/>
          <a:stretch>
            <a:fillRect/>
          </a:stretch>
        </p:blipFill>
        <p:spPr>
          <a:xfrm>
            <a:off x="648155" y="2242971"/>
            <a:ext cx="7882233" cy="2627411"/>
          </a:xfrm>
          <a:prstGeom prst="rect">
            <a:avLst/>
          </a:prstGeom>
        </p:spPr>
      </p:pic>
    </p:spTree>
    <p:extLst>
      <p:ext uri="{BB962C8B-B14F-4D97-AF65-F5344CB8AC3E}">
        <p14:creationId xmlns:p14="http://schemas.microsoft.com/office/powerpoint/2010/main" val="2920426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4DAB6C-44F2-3625-3855-99D7C1A3CD65}"/>
              </a:ext>
            </a:extLst>
          </p:cNvPr>
          <p:cNvSpPr>
            <a:spLocks noGrp="1"/>
          </p:cNvSpPr>
          <p:nvPr>
            <p:ph sz="quarter" idx="12"/>
          </p:nvPr>
        </p:nvSpPr>
        <p:spPr/>
        <p:txBody>
          <a:bodyPr/>
          <a:lstStyle/>
          <a:p>
            <a:r>
              <a:rPr lang="en-US" dirty="0"/>
              <a:t>The </a:t>
            </a:r>
            <a:r>
              <a:rPr lang="en-US" b="1" dirty="0"/>
              <a:t>Ultimate Thread Group</a:t>
            </a:r>
            <a:r>
              <a:rPr lang="en-US" dirty="0"/>
              <a:t> is a powerful and flexible plugin for Apache JMeter that allows you to define complex thread (virtual user) behavior patterns in your performance tests. </a:t>
            </a:r>
          </a:p>
          <a:p>
            <a:r>
              <a:rPr lang="en-US" dirty="0"/>
              <a:t>It is especially useful when you want to simulate real-world load profiles, ramp-up/down scenarios, and concurrency patterns that are not possible with the default Thread Group.</a:t>
            </a:r>
            <a:endParaRPr lang="en-IN" dirty="0"/>
          </a:p>
        </p:txBody>
      </p:sp>
      <p:sp>
        <p:nvSpPr>
          <p:cNvPr id="3" name="Title 2">
            <a:extLst>
              <a:ext uri="{FF2B5EF4-FFF2-40B4-BE49-F238E27FC236}">
                <a16:creationId xmlns:a16="http://schemas.microsoft.com/office/drawing/2014/main" id="{DCC02723-DDDD-2BD6-BAD8-17F1FB1E3D8C}"/>
              </a:ext>
            </a:extLst>
          </p:cNvPr>
          <p:cNvSpPr>
            <a:spLocks noGrp="1"/>
          </p:cNvSpPr>
          <p:nvPr>
            <p:ph type="title"/>
          </p:nvPr>
        </p:nvSpPr>
        <p:spPr/>
        <p:txBody>
          <a:bodyPr/>
          <a:lstStyle/>
          <a:p>
            <a:r>
              <a:rPr lang="en-IN" dirty="0"/>
              <a:t>Ultimate Thread Group</a:t>
            </a:r>
          </a:p>
        </p:txBody>
      </p:sp>
    </p:spTree>
    <p:extLst>
      <p:ext uri="{BB962C8B-B14F-4D97-AF65-F5344CB8AC3E}">
        <p14:creationId xmlns:p14="http://schemas.microsoft.com/office/powerpoint/2010/main" val="26445979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263479-961C-EB1E-ADFD-0306C2950AEC}"/>
              </a:ext>
            </a:extLst>
          </p:cNvPr>
          <p:cNvSpPr>
            <a:spLocks noGrp="1"/>
          </p:cNvSpPr>
          <p:nvPr>
            <p:ph sz="quarter" idx="12"/>
          </p:nvPr>
        </p:nvSpPr>
        <p:spPr/>
        <p:txBody>
          <a:bodyPr/>
          <a:lstStyle/>
          <a:p>
            <a:r>
              <a:rPr lang="en-US" dirty="0"/>
              <a:t>Custom ramp-up time for each thread batch.</a:t>
            </a:r>
          </a:p>
          <a:p>
            <a:r>
              <a:rPr lang="en-US" dirty="0"/>
              <a:t>Custom hold time (duration to maintain the load).</a:t>
            </a:r>
          </a:p>
          <a:p>
            <a:r>
              <a:rPr lang="en-US" dirty="0"/>
              <a:t>Precise control over thread creation in stages.</a:t>
            </a:r>
          </a:p>
          <a:p>
            <a:r>
              <a:rPr lang="en-US" dirty="0"/>
              <a:t>No need to script complicated thread behavior manually.</a:t>
            </a:r>
          </a:p>
          <a:p>
            <a:endParaRPr lang="en-IN" dirty="0"/>
          </a:p>
        </p:txBody>
      </p:sp>
      <p:sp>
        <p:nvSpPr>
          <p:cNvPr id="3" name="Title 2">
            <a:extLst>
              <a:ext uri="{FF2B5EF4-FFF2-40B4-BE49-F238E27FC236}">
                <a16:creationId xmlns:a16="http://schemas.microsoft.com/office/drawing/2014/main" id="{3D37B0E8-0932-0CA1-6382-D51688C52CE3}"/>
              </a:ext>
            </a:extLst>
          </p:cNvPr>
          <p:cNvSpPr>
            <a:spLocks noGrp="1"/>
          </p:cNvSpPr>
          <p:nvPr>
            <p:ph type="title"/>
          </p:nvPr>
        </p:nvSpPr>
        <p:spPr/>
        <p:txBody>
          <a:bodyPr/>
          <a:lstStyle/>
          <a:p>
            <a:r>
              <a:rPr lang="en-US" dirty="0"/>
              <a:t>Features of Ultimate Thread Group</a:t>
            </a:r>
            <a:endParaRPr lang="en-IN" dirty="0"/>
          </a:p>
        </p:txBody>
      </p:sp>
    </p:spTree>
    <p:extLst>
      <p:ext uri="{BB962C8B-B14F-4D97-AF65-F5344CB8AC3E}">
        <p14:creationId xmlns:p14="http://schemas.microsoft.com/office/powerpoint/2010/main" val="1832360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EC97F3-B090-D986-FC42-C2DBE88F90CD}"/>
              </a:ext>
            </a:extLst>
          </p:cNvPr>
          <p:cNvSpPr>
            <a:spLocks noGrp="1"/>
          </p:cNvSpPr>
          <p:nvPr>
            <p:ph sz="quarter" idx="12"/>
          </p:nvPr>
        </p:nvSpPr>
        <p:spPr/>
        <p:txBody>
          <a:bodyPr/>
          <a:lstStyle/>
          <a:p>
            <a:r>
              <a:rPr lang="en-US" b="1" dirty="0"/>
              <a:t>Scenario</a:t>
            </a:r>
            <a:r>
              <a:rPr lang="en-US" dirty="0"/>
              <a:t>: You want to test with:</a:t>
            </a:r>
          </a:p>
          <a:p>
            <a:pPr lvl="1"/>
            <a:r>
              <a:rPr lang="en-US" dirty="0"/>
              <a:t>10 users starting in 5 seconds,</a:t>
            </a:r>
          </a:p>
          <a:p>
            <a:pPr lvl="1"/>
            <a:r>
              <a:rPr lang="en-US" dirty="0"/>
              <a:t>20 users starting in 10 seconds,</a:t>
            </a:r>
          </a:p>
          <a:p>
            <a:pPr lvl="1"/>
            <a:r>
              <a:rPr lang="en-US" dirty="0"/>
              <a:t>30 users starting in 15 seconds, each holding for different times.</a:t>
            </a:r>
          </a:p>
          <a:p>
            <a:endParaRPr lang="en-IN" dirty="0"/>
          </a:p>
        </p:txBody>
      </p:sp>
      <p:sp>
        <p:nvSpPr>
          <p:cNvPr id="3" name="Title 2">
            <a:extLst>
              <a:ext uri="{FF2B5EF4-FFF2-40B4-BE49-F238E27FC236}">
                <a16:creationId xmlns:a16="http://schemas.microsoft.com/office/drawing/2014/main" id="{B3D8E3BB-6DA1-08AA-4D09-7DD8483BD300}"/>
              </a:ext>
            </a:extLst>
          </p:cNvPr>
          <p:cNvSpPr>
            <a:spLocks noGrp="1"/>
          </p:cNvSpPr>
          <p:nvPr>
            <p:ph type="title"/>
          </p:nvPr>
        </p:nvSpPr>
        <p:spPr/>
        <p:txBody>
          <a:bodyPr/>
          <a:lstStyle/>
          <a:p>
            <a:r>
              <a:rPr lang="en-US" dirty="0"/>
              <a:t>Use Case Example: Simulate Staggered Load</a:t>
            </a:r>
            <a:endParaRPr lang="en-IN" dirty="0"/>
          </a:p>
        </p:txBody>
      </p:sp>
    </p:spTree>
    <p:extLst>
      <p:ext uri="{BB962C8B-B14F-4D97-AF65-F5344CB8AC3E}">
        <p14:creationId xmlns:p14="http://schemas.microsoft.com/office/powerpoint/2010/main" val="27301046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54327-EA16-E038-26E7-CB002D6CD74E}"/>
              </a:ext>
            </a:extLst>
          </p:cNvPr>
          <p:cNvSpPr>
            <a:spLocks noGrp="1"/>
          </p:cNvSpPr>
          <p:nvPr>
            <p:ph type="title"/>
          </p:nvPr>
        </p:nvSpPr>
        <p:spPr/>
        <p:txBody>
          <a:bodyPr/>
          <a:lstStyle/>
          <a:p>
            <a:r>
              <a:rPr lang="en-IN" dirty="0"/>
              <a:t>Key Configuration Parameters</a:t>
            </a:r>
          </a:p>
        </p:txBody>
      </p:sp>
      <p:pic>
        <p:nvPicPr>
          <p:cNvPr id="5" name="Picture 4">
            <a:extLst>
              <a:ext uri="{FF2B5EF4-FFF2-40B4-BE49-F238E27FC236}">
                <a16:creationId xmlns:a16="http://schemas.microsoft.com/office/drawing/2014/main" id="{09077A12-D4CA-343E-6635-A55D9ADD12E1}"/>
              </a:ext>
            </a:extLst>
          </p:cNvPr>
          <p:cNvPicPr>
            <a:picLocks noChangeAspect="1"/>
          </p:cNvPicPr>
          <p:nvPr/>
        </p:nvPicPr>
        <p:blipFill>
          <a:blip r:embed="rId2"/>
          <a:stretch>
            <a:fillRect/>
          </a:stretch>
        </p:blipFill>
        <p:spPr>
          <a:xfrm>
            <a:off x="607184" y="2009577"/>
            <a:ext cx="7996589" cy="3255442"/>
          </a:xfrm>
          <a:prstGeom prst="rect">
            <a:avLst/>
          </a:prstGeom>
        </p:spPr>
      </p:pic>
    </p:spTree>
    <p:extLst>
      <p:ext uri="{BB962C8B-B14F-4D97-AF65-F5344CB8AC3E}">
        <p14:creationId xmlns:p14="http://schemas.microsoft.com/office/powerpoint/2010/main" val="2764565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67AAB-EC19-8BBB-0CC7-5EAA9BDD2229}"/>
              </a:ext>
            </a:extLst>
          </p:cNvPr>
          <p:cNvSpPr>
            <a:spLocks noGrp="1"/>
          </p:cNvSpPr>
          <p:nvPr>
            <p:ph sz="quarter" idx="12"/>
          </p:nvPr>
        </p:nvSpPr>
        <p:spPr/>
        <p:txBody>
          <a:bodyPr>
            <a:normAutofit fontScale="92500" lnSpcReduction="20000"/>
          </a:bodyPr>
          <a:lstStyle/>
          <a:p>
            <a:r>
              <a:rPr lang="en-US" b="1" dirty="0"/>
              <a:t>1. E-commerce Flash Sale Simulation</a:t>
            </a:r>
          </a:p>
          <a:p>
            <a:r>
              <a:rPr lang="en-US" b="1" dirty="0"/>
              <a:t>Scenario</a:t>
            </a:r>
            <a:r>
              <a:rPr lang="en-US" dirty="0"/>
              <a:t>: Simulate thousands of users logging in, browsing, and purchasing during a flash sale event.</a:t>
            </a:r>
          </a:p>
          <a:p>
            <a:r>
              <a:rPr lang="en-US" b="1" dirty="0"/>
              <a:t>Configuration</a:t>
            </a:r>
            <a:r>
              <a:rPr lang="en-US" dirty="0"/>
              <a:t>:</a:t>
            </a:r>
          </a:p>
          <a:p>
            <a:r>
              <a:rPr lang="en-US" dirty="0"/>
              <a:t>Ramp-up: 1000 users over 5 minutes.</a:t>
            </a:r>
          </a:p>
          <a:p>
            <a:r>
              <a:rPr lang="en-US" dirty="0"/>
              <a:t>Hold time: 15 minutes.</a:t>
            </a:r>
          </a:p>
          <a:p>
            <a:r>
              <a:rPr lang="en-US" dirty="0"/>
              <a:t>Ramp-down: 500 users every 2 minutes.</a:t>
            </a:r>
          </a:p>
          <a:p>
            <a:r>
              <a:rPr lang="en-US" dirty="0"/>
              <a:t>Steps:</a:t>
            </a:r>
          </a:p>
          <a:p>
            <a:pPr lvl="1"/>
            <a:r>
              <a:rPr lang="en-US" dirty="0"/>
              <a:t>Login</a:t>
            </a:r>
          </a:p>
          <a:p>
            <a:pPr lvl="1"/>
            <a:r>
              <a:rPr lang="en-US" dirty="0"/>
              <a:t>View products</a:t>
            </a:r>
          </a:p>
          <a:p>
            <a:pPr lvl="1"/>
            <a:r>
              <a:rPr lang="en-US" dirty="0"/>
              <a:t>Add to cart</a:t>
            </a:r>
          </a:p>
          <a:p>
            <a:pPr lvl="1"/>
            <a:r>
              <a:rPr lang="en-US" dirty="0"/>
              <a:t>Checkout</a:t>
            </a:r>
          </a:p>
          <a:p>
            <a:endParaRPr lang="en-IN" dirty="0"/>
          </a:p>
        </p:txBody>
      </p:sp>
      <p:sp>
        <p:nvSpPr>
          <p:cNvPr id="3" name="Title 2">
            <a:extLst>
              <a:ext uri="{FF2B5EF4-FFF2-40B4-BE49-F238E27FC236}">
                <a16:creationId xmlns:a16="http://schemas.microsoft.com/office/drawing/2014/main" id="{83F7A9D3-8910-D937-33CC-A930006B0C3A}"/>
              </a:ext>
            </a:extLst>
          </p:cNvPr>
          <p:cNvSpPr>
            <a:spLocks noGrp="1"/>
          </p:cNvSpPr>
          <p:nvPr>
            <p:ph type="title"/>
          </p:nvPr>
        </p:nvSpPr>
        <p:spPr/>
        <p:txBody>
          <a:bodyPr/>
          <a:lstStyle/>
          <a:p>
            <a:r>
              <a:rPr lang="en-IN" dirty="0"/>
              <a:t>Realtime use case for ultimate thread group</a:t>
            </a:r>
          </a:p>
        </p:txBody>
      </p:sp>
    </p:spTree>
    <p:extLst>
      <p:ext uri="{BB962C8B-B14F-4D97-AF65-F5344CB8AC3E}">
        <p14:creationId xmlns:p14="http://schemas.microsoft.com/office/powerpoint/2010/main" val="186726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544E-7333-6689-517D-04C0A0AB8E1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166987-92E9-C848-1095-D03E537C6293}"/>
              </a:ext>
            </a:extLst>
          </p:cNvPr>
          <p:cNvSpPr>
            <a:spLocks noGrp="1"/>
          </p:cNvSpPr>
          <p:nvPr>
            <p:ph sz="quarter" idx="12"/>
          </p:nvPr>
        </p:nvSpPr>
        <p:spPr/>
        <p:txBody>
          <a:bodyPr/>
          <a:lstStyle/>
          <a:p>
            <a:r>
              <a:rPr lang="en-US" dirty="0"/>
              <a:t>Validate performance requirements. </a:t>
            </a:r>
          </a:p>
          <a:p>
            <a:pPr lvl="1"/>
            <a:r>
              <a:rPr lang="en-US" dirty="0"/>
              <a:t>Performance testing helps validate the specified performance requirements. </a:t>
            </a:r>
          </a:p>
          <a:p>
            <a:pPr lvl="1"/>
            <a:r>
              <a:rPr lang="en-US" dirty="0"/>
              <a:t>It provides objective data and metrics that can be compared against predefined performance targets.</a:t>
            </a:r>
          </a:p>
          <a:p>
            <a:pPr lvl="1"/>
            <a:r>
              <a:rPr lang="en-US" dirty="0"/>
              <a:t>This validation ensures that the system performs as planed and meets the expectations of the stakeholders or the industry. </a:t>
            </a:r>
            <a:endParaRPr lang="en-IN" dirty="0"/>
          </a:p>
        </p:txBody>
      </p:sp>
      <p:sp>
        <p:nvSpPr>
          <p:cNvPr id="3" name="Title 2">
            <a:extLst>
              <a:ext uri="{FF2B5EF4-FFF2-40B4-BE49-F238E27FC236}">
                <a16:creationId xmlns:a16="http://schemas.microsoft.com/office/drawing/2014/main" id="{FB0BF900-1523-6C36-EF8A-E0923FD99BEB}"/>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20424532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A0119-489B-D5C8-9413-624E37A93C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8DA20-D850-E7AF-7ACD-740EA7B32AC4}"/>
              </a:ext>
            </a:extLst>
          </p:cNvPr>
          <p:cNvSpPr>
            <a:spLocks noGrp="1"/>
          </p:cNvSpPr>
          <p:nvPr>
            <p:ph sz="quarter" idx="12"/>
          </p:nvPr>
        </p:nvSpPr>
        <p:spPr/>
        <p:txBody>
          <a:bodyPr>
            <a:normAutofit/>
          </a:bodyPr>
          <a:lstStyle/>
          <a:p>
            <a:r>
              <a:rPr lang="en-US" b="1" dirty="0"/>
              <a:t>2. Banking Application Peak Load</a:t>
            </a:r>
          </a:p>
          <a:p>
            <a:r>
              <a:rPr lang="en-US" b="1" dirty="0"/>
              <a:t>Scenario</a:t>
            </a:r>
            <a:r>
              <a:rPr lang="en-US" dirty="0"/>
              <a:t>: Test simultaneous logins and transactions at peak business hours.</a:t>
            </a:r>
          </a:p>
          <a:p>
            <a:r>
              <a:rPr lang="en-US" b="1" dirty="0"/>
              <a:t>Configuration</a:t>
            </a:r>
            <a:r>
              <a:rPr lang="en-US" dirty="0"/>
              <a:t>:</a:t>
            </a:r>
          </a:p>
          <a:p>
            <a:r>
              <a:rPr lang="en-US" dirty="0"/>
              <a:t>Step 1: 200 users ramp-up in 2 minutes (login)</a:t>
            </a:r>
          </a:p>
          <a:p>
            <a:r>
              <a:rPr lang="en-US" dirty="0"/>
              <a:t>Step 2: 150 users ramp-up in 3 minutes (fund transfer)</a:t>
            </a:r>
          </a:p>
          <a:p>
            <a:r>
              <a:rPr lang="en-US" dirty="0"/>
              <a:t>Hold for 20 minutes</a:t>
            </a:r>
          </a:p>
          <a:p>
            <a:r>
              <a:rPr lang="en-US" dirty="0"/>
              <a:t>Step 3: Gradual ramp-down</a:t>
            </a:r>
          </a:p>
          <a:p>
            <a:endParaRPr lang="en-IN" dirty="0"/>
          </a:p>
        </p:txBody>
      </p:sp>
      <p:sp>
        <p:nvSpPr>
          <p:cNvPr id="3" name="Title 2">
            <a:extLst>
              <a:ext uri="{FF2B5EF4-FFF2-40B4-BE49-F238E27FC236}">
                <a16:creationId xmlns:a16="http://schemas.microsoft.com/office/drawing/2014/main" id="{B90A4605-AD2B-42C9-1479-D427594CBE12}"/>
              </a:ext>
            </a:extLst>
          </p:cNvPr>
          <p:cNvSpPr>
            <a:spLocks noGrp="1"/>
          </p:cNvSpPr>
          <p:nvPr>
            <p:ph type="title"/>
          </p:nvPr>
        </p:nvSpPr>
        <p:spPr/>
        <p:txBody>
          <a:bodyPr/>
          <a:lstStyle/>
          <a:p>
            <a:r>
              <a:rPr lang="en-IN" dirty="0"/>
              <a:t>Realtime use case for ultimate thread group</a:t>
            </a:r>
          </a:p>
        </p:txBody>
      </p:sp>
    </p:spTree>
    <p:extLst>
      <p:ext uri="{BB962C8B-B14F-4D97-AF65-F5344CB8AC3E}">
        <p14:creationId xmlns:p14="http://schemas.microsoft.com/office/powerpoint/2010/main" val="3041984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89008-404D-BC39-92DF-51D63F6A35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CFE727-EFCE-4988-D9C4-E8A1C9C07F86}"/>
              </a:ext>
            </a:extLst>
          </p:cNvPr>
          <p:cNvSpPr>
            <a:spLocks noGrp="1"/>
          </p:cNvSpPr>
          <p:nvPr>
            <p:ph sz="quarter" idx="12"/>
          </p:nvPr>
        </p:nvSpPr>
        <p:spPr/>
        <p:txBody>
          <a:bodyPr>
            <a:normAutofit/>
          </a:bodyPr>
          <a:lstStyle/>
          <a:p>
            <a:r>
              <a:rPr lang="en-US" b="1" dirty="0"/>
              <a:t>3. Healthcare System Load Test during Appointments Window</a:t>
            </a:r>
          </a:p>
          <a:p>
            <a:r>
              <a:rPr lang="en-US" b="1" dirty="0"/>
              <a:t>Scenario</a:t>
            </a:r>
            <a:r>
              <a:rPr lang="en-US" dirty="0"/>
              <a:t>: Simulate patients booking appointments when booking opens.</a:t>
            </a:r>
          </a:p>
          <a:p>
            <a:r>
              <a:rPr lang="en-US" b="1" dirty="0"/>
              <a:t>Configuration</a:t>
            </a:r>
            <a:r>
              <a:rPr lang="en-US" dirty="0"/>
              <a:t>:</a:t>
            </a:r>
          </a:p>
          <a:p>
            <a:r>
              <a:rPr lang="en-US" dirty="0"/>
              <a:t>500 users instantly at 9 AM (sudden ramp-up).</a:t>
            </a:r>
          </a:p>
          <a:p>
            <a:r>
              <a:rPr lang="en-US" dirty="0"/>
              <a:t>Hold for 10 minutes (booking activity).</a:t>
            </a:r>
          </a:p>
          <a:p>
            <a:r>
              <a:rPr lang="en-US" dirty="0"/>
              <a:t>Users browse doctors, select timeslot, confirm appointment.</a:t>
            </a:r>
          </a:p>
          <a:p>
            <a:endParaRPr lang="en-IN" dirty="0"/>
          </a:p>
        </p:txBody>
      </p:sp>
      <p:sp>
        <p:nvSpPr>
          <p:cNvPr id="3" name="Title 2">
            <a:extLst>
              <a:ext uri="{FF2B5EF4-FFF2-40B4-BE49-F238E27FC236}">
                <a16:creationId xmlns:a16="http://schemas.microsoft.com/office/drawing/2014/main" id="{0551D892-B84A-7775-612B-792590250AB2}"/>
              </a:ext>
            </a:extLst>
          </p:cNvPr>
          <p:cNvSpPr>
            <a:spLocks noGrp="1"/>
          </p:cNvSpPr>
          <p:nvPr>
            <p:ph type="title"/>
          </p:nvPr>
        </p:nvSpPr>
        <p:spPr/>
        <p:txBody>
          <a:bodyPr/>
          <a:lstStyle/>
          <a:p>
            <a:r>
              <a:rPr lang="en-IN" dirty="0"/>
              <a:t>Realtime use case for ultimate thread group</a:t>
            </a:r>
          </a:p>
        </p:txBody>
      </p:sp>
    </p:spTree>
    <p:extLst>
      <p:ext uri="{BB962C8B-B14F-4D97-AF65-F5344CB8AC3E}">
        <p14:creationId xmlns:p14="http://schemas.microsoft.com/office/powerpoint/2010/main" val="1019470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EAD15-D391-ECED-01C7-0FCFCD33E3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85E2B-1064-87B6-F447-B3FF7C5BCB5F}"/>
              </a:ext>
            </a:extLst>
          </p:cNvPr>
          <p:cNvSpPr>
            <a:spLocks noGrp="1"/>
          </p:cNvSpPr>
          <p:nvPr>
            <p:ph sz="quarter" idx="12"/>
          </p:nvPr>
        </p:nvSpPr>
        <p:spPr/>
        <p:txBody>
          <a:bodyPr>
            <a:normAutofit fontScale="92500" lnSpcReduction="20000"/>
          </a:bodyPr>
          <a:lstStyle/>
          <a:p>
            <a:r>
              <a:rPr lang="en-US" b="1" dirty="0"/>
              <a:t>4. Mobile App Backend Load Test</a:t>
            </a:r>
          </a:p>
          <a:p>
            <a:r>
              <a:rPr lang="en-US" b="1" dirty="0"/>
              <a:t>Scenario</a:t>
            </a:r>
            <a:r>
              <a:rPr lang="en-US" dirty="0"/>
              <a:t>: 24x7 usage with different peak and off-peak traffic windows.</a:t>
            </a:r>
          </a:p>
          <a:p>
            <a:r>
              <a:rPr lang="en-US" b="1" dirty="0"/>
              <a:t>Configuration</a:t>
            </a:r>
            <a:r>
              <a:rPr lang="en-US" dirty="0"/>
              <a:t>:</a:t>
            </a:r>
          </a:p>
          <a:p>
            <a:r>
              <a:rPr lang="en-US" dirty="0"/>
              <a:t>Multiple UTG (Ultimate Thread Group) schedules</a:t>
            </a:r>
          </a:p>
          <a:p>
            <a:pPr lvl="1"/>
            <a:r>
              <a:rPr lang="en-US" dirty="0"/>
              <a:t>9AM–11AM: 500 users</a:t>
            </a:r>
          </a:p>
          <a:p>
            <a:pPr lvl="1"/>
            <a:r>
              <a:rPr lang="en-US" dirty="0"/>
              <a:t>1PM–2PM: 1000 users</a:t>
            </a:r>
          </a:p>
          <a:p>
            <a:pPr lvl="1"/>
            <a:r>
              <a:rPr lang="en-US" dirty="0"/>
              <a:t>8PM–10PM: 800 users</a:t>
            </a:r>
          </a:p>
          <a:p>
            <a:r>
              <a:rPr lang="en-US" dirty="0"/>
              <a:t>Each schedule has:</a:t>
            </a:r>
          </a:p>
          <a:p>
            <a:pPr lvl="1"/>
            <a:r>
              <a:rPr lang="en-US" dirty="0"/>
              <a:t>Staggered ramp-up</a:t>
            </a:r>
          </a:p>
          <a:p>
            <a:pPr lvl="1"/>
            <a:r>
              <a:rPr lang="en-US" dirty="0"/>
              <a:t>Hold period</a:t>
            </a:r>
          </a:p>
          <a:p>
            <a:pPr lvl="1"/>
            <a:r>
              <a:rPr lang="en-US" dirty="0"/>
              <a:t>Graceful ramp-down</a:t>
            </a:r>
          </a:p>
          <a:p>
            <a:endParaRPr lang="en-IN" dirty="0"/>
          </a:p>
        </p:txBody>
      </p:sp>
      <p:sp>
        <p:nvSpPr>
          <p:cNvPr id="3" name="Title 2">
            <a:extLst>
              <a:ext uri="{FF2B5EF4-FFF2-40B4-BE49-F238E27FC236}">
                <a16:creationId xmlns:a16="http://schemas.microsoft.com/office/drawing/2014/main" id="{98B0B661-E9EF-F19B-B00A-31A64A80CEFC}"/>
              </a:ext>
            </a:extLst>
          </p:cNvPr>
          <p:cNvSpPr>
            <a:spLocks noGrp="1"/>
          </p:cNvSpPr>
          <p:nvPr>
            <p:ph type="title"/>
          </p:nvPr>
        </p:nvSpPr>
        <p:spPr/>
        <p:txBody>
          <a:bodyPr/>
          <a:lstStyle/>
          <a:p>
            <a:r>
              <a:rPr lang="en-IN" dirty="0"/>
              <a:t>Realtime use case for ultimate thread group</a:t>
            </a:r>
          </a:p>
        </p:txBody>
      </p:sp>
    </p:spTree>
    <p:extLst>
      <p:ext uri="{BB962C8B-B14F-4D97-AF65-F5344CB8AC3E}">
        <p14:creationId xmlns:p14="http://schemas.microsoft.com/office/powerpoint/2010/main" val="38034849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9454F-0C5D-DF3A-123C-2E00428A2B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A72449-666A-DFAB-51B7-C7C349F7B323}"/>
              </a:ext>
            </a:extLst>
          </p:cNvPr>
          <p:cNvSpPr>
            <a:spLocks noGrp="1"/>
          </p:cNvSpPr>
          <p:nvPr>
            <p:ph type="title"/>
          </p:nvPr>
        </p:nvSpPr>
        <p:spPr/>
        <p:txBody>
          <a:bodyPr/>
          <a:lstStyle/>
          <a:p>
            <a:r>
              <a:rPr lang="en-IN" dirty="0"/>
              <a:t>Key Configuration Parameters</a:t>
            </a:r>
          </a:p>
        </p:txBody>
      </p:sp>
      <p:pic>
        <p:nvPicPr>
          <p:cNvPr id="5" name="Picture 4">
            <a:extLst>
              <a:ext uri="{FF2B5EF4-FFF2-40B4-BE49-F238E27FC236}">
                <a16:creationId xmlns:a16="http://schemas.microsoft.com/office/drawing/2014/main" id="{7DD47CCF-EA01-C1DF-861E-2A1771834C04}"/>
              </a:ext>
            </a:extLst>
          </p:cNvPr>
          <p:cNvPicPr>
            <a:picLocks noChangeAspect="1"/>
          </p:cNvPicPr>
          <p:nvPr/>
        </p:nvPicPr>
        <p:blipFill>
          <a:blip r:embed="rId2"/>
          <a:stretch>
            <a:fillRect/>
          </a:stretch>
        </p:blipFill>
        <p:spPr>
          <a:xfrm>
            <a:off x="218467" y="1653428"/>
            <a:ext cx="8707065" cy="3762900"/>
          </a:xfrm>
          <a:prstGeom prst="rect">
            <a:avLst/>
          </a:prstGeom>
        </p:spPr>
      </p:pic>
    </p:spTree>
    <p:extLst>
      <p:ext uri="{BB962C8B-B14F-4D97-AF65-F5344CB8AC3E}">
        <p14:creationId xmlns:p14="http://schemas.microsoft.com/office/powerpoint/2010/main" val="3583848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D5ED0-F472-298F-2BBE-9806C4B44D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FBE40F-4BB2-F801-179A-388C48477243}"/>
              </a:ext>
            </a:extLst>
          </p:cNvPr>
          <p:cNvSpPr>
            <a:spLocks noGrp="1"/>
          </p:cNvSpPr>
          <p:nvPr>
            <p:ph type="title"/>
          </p:nvPr>
        </p:nvSpPr>
        <p:spPr/>
        <p:txBody>
          <a:bodyPr/>
          <a:lstStyle/>
          <a:p>
            <a:r>
              <a:rPr lang="en-IN" dirty="0"/>
              <a:t>Key Configuration Parameters</a:t>
            </a:r>
          </a:p>
        </p:txBody>
      </p:sp>
      <p:pic>
        <p:nvPicPr>
          <p:cNvPr id="4" name="Picture 3">
            <a:extLst>
              <a:ext uri="{FF2B5EF4-FFF2-40B4-BE49-F238E27FC236}">
                <a16:creationId xmlns:a16="http://schemas.microsoft.com/office/drawing/2014/main" id="{A3B7D6A8-6EA5-A9BC-C7D8-D476E3A2A3E1}"/>
              </a:ext>
            </a:extLst>
          </p:cNvPr>
          <p:cNvPicPr>
            <a:picLocks noChangeAspect="1"/>
          </p:cNvPicPr>
          <p:nvPr/>
        </p:nvPicPr>
        <p:blipFill>
          <a:blip r:embed="rId2"/>
          <a:stretch>
            <a:fillRect/>
          </a:stretch>
        </p:blipFill>
        <p:spPr>
          <a:xfrm>
            <a:off x="242283" y="1995287"/>
            <a:ext cx="8659433" cy="2867425"/>
          </a:xfrm>
          <a:prstGeom prst="rect">
            <a:avLst/>
          </a:prstGeom>
        </p:spPr>
      </p:pic>
    </p:spTree>
    <p:extLst>
      <p:ext uri="{BB962C8B-B14F-4D97-AF65-F5344CB8AC3E}">
        <p14:creationId xmlns:p14="http://schemas.microsoft.com/office/powerpoint/2010/main" val="31242339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67DD9-754B-D102-5B06-C71C409295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C79D9A-668B-E081-65B8-569C23E770B3}"/>
              </a:ext>
            </a:extLst>
          </p:cNvPr>
          <p:cNvSpPr>
            <a:spLocks noGrp="1"/>
          </p:cNvSpPr>
          <p:nvPr>
            <p:ph type="title"/>
          </p:nvPr>
        </p:nvSpPr>
        <p:spPr/>
        <p:txBody>
          <a:bodyPr/>
          <a:lstStyle/>
          <a:p>
            <a:r>
              <a:rPr lang="en-IN" dirty="0"/>
              <a:t>Key Configuration Parameters</a:t>
            </a:r>
          </a:p>
        </p:txBody>
      </p:sp>
      <p:pic>
        <p:nvPicPr>
          <p:cNvPr id="5" name="Picture 4">
            <a:extLst>
              <a:ext uri="{FF2B5EF4-FFF2-40B4-BE49-F238E27FC236}">
                <a16:creationId xmlns:a16="http://schemas.microsoft.com/office/drawing/2014/main" id="{CB541A30-D05C-F2FC-E39B-31A41A82CDF9}"/>
              </a:ext>
            </a:extLst>
          </p:cNvPr>
          <p:cNvPicPr>
            <a:picLocks noChangeAspect="1"/>
          </p:cNvPicPr>
          <p:nvPr/>
        </p:nvPicPr>
        <p:blipFill>
          <a:blip r:embed="rId2"/>
          <a:stretch>
            <a:fillRect/>
          </a:stretch>
        </p:blipFill>
        <p:spPr>
          <a:xfrm>
            <a:off x="166072" y="2576393"/>
            <a:ext cx="8811855" cy="1705213"/>
          </a:xfrm>
          <a:prstGeom prst="rect">
            <a:avLst/>
          </a:prstGeom>
        </p:spPr>
      </p:pic>
    </p:spTree>
    <p:extLst>
      <p:ext uri="{BB962C8B-B14F-4D97-AF65-F5344CB8AC3E}">
        <p14:creationId xmlns:p14="http://schemas.microsoft.com/office/powerpoint/2010/main" val="31814248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9DF46-48DE-87CF-7591-C4CC1153B0F6}"/>
              </a:ext>
            </a:extLst>
          </p:cNvPr>
          <p:cNvSpPr>
            <a:spLocks noGrp="1"/>
          </p:cNvSpPr>
          <p:nvPr>
            <p:ph type="title"/>
          </p:nvPr>
        </p:nvSpPr>
        <p:spPr/>
        <p:txBody>
          <a:bodyPr/>
          <a:lstStyle/>
          <a:p>
            <a:r>
              <a:rPr lang="en-IN" dirty="0"/>
              <a:t>UTG</a:t>
            </a:r>
          </a:p>
        </p:txBody>
      </p:sp>
      <p:pic>
        <p:nvPicPr>
          <p:cNvPr id="5" name="Picture 4">
            <a:extLst>
              <a:ext uri="{FF2B5EF4-FFF2-40B4-BE49-F238E27FC236}">
                <a16:creationId xmlns:a16="http://schemas.microsoft.com/office/drawing/2014/main" id="{69B5F689-F5B7-1935-44E6-C78A73A738D0}"/>
              </a:ext>
            </a:extLst>
          </p:cNvPr>
          <p:cNvPicPr>
            <a:picLocks noChangeAspect="1"/>
          </p:cNvPicPr>
          <p:nvPr/>
        </p:nvPicPr>
        <p:blipFill>
          <a:blip r:embed="rId2"/>
          <a:stretch>
            <a:fillRect/>
          </a:stretch>
        </p:blipFill>
        <p:spPr>
          <a:xfrm>
            <a:off x="461034" y="1376412"/>
            <a:ext cx="8490461" cy="5005137"/>
          </a:xfrm>
          <a:prstGeom prst="rect">
            <a:avLst/>
          </a:prstGeom>
        </p:spPr>
      </p:pic>
    </p:spTree>
    <p:extLst>
      <p:ext uri="{BB962C8B-B14F-4D97-AF65-F5344CB8AC3E}">
        <p14:creationId xmlns:p14="http://schemas.microsoft.com/office/powerpoint/2010/main" val="31943363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F3C24-E534-7DDA-BFFF-E0B9FD112F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09D9DE-F80D-1E79-8A5E-4CA0C0D1C602}"/>
              </a:ext>
            </a:extLst>
          </p:cNvPr>
          <p:cNvSpPr>
            <a:spLocks noGrp="1"/>
          </p:cNvSpPr>
          <p:nvPr>
            <p:ph type="title"/>
          </p:nvPr>
        </p:nvSpPr>
        <p:spPr/>
        <p:txBody>
          <a:bodyPr/>
          <a:lstStyle/>
          <a:p>
            <a:r>
              <a:rPr lang="en-IN" dirty="0"/>
              <a:t>Key Configuration Parameters</a:t>
            </a:r>
          </a:p>
        </p:txBody>
      </p:sp>
      <p:pic>
        <p:nvPicPr>
          <p:cNvPr id="4" name="Picture 3">
            <a:extLst>
              <a:ext uri="{FF2B5EF4-FFF2-40B4-BE49-F238E27FC236}">
                <a16:creationId xmlns:a16="http://schemas.microsoft.com/office/drawing/2014/main" id="{D2981BE7-D7BE-7E74-975A-7EFC0B2221F7}"/>
              </a:ext>
            </a:extLst>
          </p:cNvPr>
          <p:cNvPicPr>
            <a:picLocks noChangeAspect="1"/>
          </p:cNvPicPr>
          <p:nvPr/>
        </p:nvPicPr>
        <p:blipFill>
          <a:blip r:embed="rId2"/>
          <a:stretch>
            <a:fillRect/>
          </a:stretch>
        </p:blipFill>
        <p:spPr>
          <a:xfrm>
            <a:off x="461035" y="1427367"/>
            <a:ext cx="8383170" cy="4715533"/>
          </a:xfrm>
          <a:prstGeom prst="rect">
            <a:avLst/>
          </a:prstGeom>
        </p:spPr>
      </p:pic>
    </p:spTree>
    <p:extLst>
      <p:ext uri="{BB962C8B-B14F-4D97-AF65-F5344CB8AC3E}">
        <p14:creationId xmlns:p14="http://schemas.microsoft.com/office/powerpoint/2010/main" val="37978360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0CFD5-F0C3-2AB0-C63E-8FC86B775538}"/>
              </a:ext>
            </a:extLst>
          </p:cNvPr>
          <p:cNvSpPr>
            <a:spLocks noGrp="1"/>
          </p:cNvSpPr>
          <p:nvPr>
            <p:ph type="title"/>
          </p:nvPr>
        </p:nvSpPr>
        <p:spPr/>
        <p:txBody>
          <a:bodyPr/>
          <a:lstStyle/>
          <a:p>
            <a:r>
              <a:rPr lang="en-IN" dirty="0"/>
              <a:t>Ultimate Thread Group</a:t>
            </a:r>
          </a:p>
        </p:txBody>
      </p:sp>
      <p:pic>
        <p:nvPicPr>
          <p:cNvPr id="5" name="Picture 4">
            <a:extLst>
              <a:ext uri="{FF2B5EF4-FFF2-40B4-BE49-F238E27FC236}">
                <a16:creationId xmlns:a16="http://schemas.microsoft.com/office/drawing/2014/main" id="{5582C860-DD69-8F37-B43D-44C26508577F}"/>
              </a:ext>
            </a:extLst>
          </p:cNvPr>
          <p:cNvPicPr>
            <a:picLocks noChangeAspect="1"/>
          </p:cNvPicPr>
          <p:nvPr/>
        </p:nvPicPr>
        <p:blipFill>
          <a:blip r:embed="rId2"/>
          <a:stretch>
            <a:fillRect/>
          </a:stretch>
        </p:blipFill>
        <p:spPr>
          <a:xfrm>
            <a:off x="308008" y="1289785"/>
            <a:ext cx="8653112" cy="5188017"/>
          </a:xfrm>
          <a:prstGeom prst="rect">
            <a:avLst/>
          </a:prstGeom>
        </p:spPr>
      </p:pic>
    </p:spTree>
    <p:extLst>
      <p:ext uri="{BB962C8B-B14F-4D97-AF65-F5344CB8AC3E}">
        <p14:creationId xmlns:p14="http://schemas.microsoft.com/office/powerpoint/2010/main" val="42639679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673DCB-3718-6773-0AEC-9EBEFD016F3A}"/>
              </a:ext>
            </a:extLst>
          </p:cNvPr>
          <p:cNvSpPr>
            <a:spLocks noGrp="1"/>
          </p:cNvSpPr>
          <p:nvPr>
            <p:ph sz="quarter" idx="12"/>
          </p:nvPr>
        </p:nvSpPr>
        <p:spPr/>
        <p:txBody>
          <a:bodyPr/>
          <a:lstStyle/>
          <a:p>
            <a:r>
              <a:rPr lang="en-US" dirty="0"/>
              <a:t>The </a:t>
            </a:r>
            <a:r>
              <a:rPr lang="en-US" b="1" dirty="0"/>
              <a:t>Concurrency Thread Group</a:t>
            </a:r>
            <a:r>
              <a:rPr lang="en-US" dirty="0"/>
              <a:t> (CTG) is a powerful replacement for the standard Thread Group, allowing you to define:</a:t>
            </a:r>
          </a:p>
          <a:p>
            <a:pPr lvl="1"/>
            <a:r>
              <a:rPr lang="en-US" b="1" dirty="0"/>
              <a:t>Target concurrency</a:t>
            </a:r>
            <a:r>
              <a:rPr lang="en-US" dirty="0"/>
              <a:t> (active virtual users),</a:t>
            </a:r>
          </a:p>
          <a:p>
            <a:pPr lvl="1"/>
            <a:r>
              <a:rPr lang="en-US" b="1" dirty="0"/>
              <a:t>Ramp-up time</a:t>
            </a:r>
            <a:r>
              <a:rPr lang="en-US" dirty="0"/>
              <a:t>, and</a:t>
            </a:r>
          </a:p>
          <a:p>
            <a:pPr lvl="1"/>
            <a:r>
              <a:rPr lang="en-US" b="1" dirty="0"/>
              <a:t>Hold duration</a:t>
            </a:r>
            <a:endParaRPr lang="en-US" dirty="0"/>
          </a:p>
          <a:p>
            <a:r>
              <a:rPr lang="en-US" dirty="0"/>
              <a:t>It’s more intuitive and realistic for simulating modern load profiles, especially when </a:t>
            </a:r>
            <a:r>
              <a:rPr lang="en-US" b="1" dirty="0"/>
              <a:t>you want to control the number of concurrent users instead of thread counts only</a:t>
            </a:r>
            <a:r>
              <a:rPr lang="en-US" dirty="0"/>
              <a:t>.</a:t>
            </a:r>
          </a:p>
          <a:p>
            <a:endParaRPr lang="en-IN" dirty="0"/>
          </a:p>
        </p:txBody>
      </p:sp>
      <p:sp>
        <p:nvSpPr>
          <p:cNvPr id="3" name="Title 2">
            <a:extLst>
              <a:ext uri="{FF2B5EF4-FFF2-40B4-BE49-F238E27FC236}">
                <a16:creationId xmlns:a16="http://schemas.microsoft.com/office/drawing/2014/main" id="{6BCBBAC4-B0FC-1D33-8451-69041FE0D529}"/>
              </a:ext>
            </a:extLst>
          </p:cNvPr>
          <p:cNvSpPr>
            <a:spLocks noGrp="1"/>
          </p:cNvSpPr>
          <p:nvPr>
            <p:ph type="title"/>
          </p:nvPr>
        </p:nvSpPr>
        <p:spPr/>
        <p:txBody>
          <a:bodyPr/>
          <a:lstStyle/>
          <a:p>
            <a:r>
              <a:rPr lang="en-IN" dirty="0"/>
              <a:t>Concurrency Thread Group</a:t>
            </a:r>
          </a:p>
        </p:txBody>
      </p:sp>
    </p:spTree>
    <p:extLst>
      <p:ext uri="{BB962C8B-B14F-4D97-AF65-F5344CB8AC3E}">
        <p14:creationId xmlns:p14="http://schemas.microsoft.com/office/powerpoint/2010/main" val="318766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E331A-0DA8-F9D0-0829-E265E0C25EA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3D407E-AD57-B403-7C9F-3F159B8051EE}"/>
              </a:ext>
            </a:extLst>
          </p:cNvPr>
          <p:cNvSpPr>
            <a:spLocks noGrp="1"/>
          </p:cNvSpPr>
          <p:nvPr>
            <p:ph sz="quarter" idx="12"/>
          </p:nvPr>
        </p:nvSpPr>
        <p:spPr/>
        <p:txBody>
          <a:bodyPr/>
          <a:lstStyle/>
          <a:p>
            <a:r>
              <a:rPr lang="en-US" dirty="0"/>
              <a:t>Optimize resource utilization. </a:t>
            </a:r>
          </a:p>
          <a:p>
            <a:pPr lvl="1"/>
            <a:r>
              <a:rPr lang="en-US" dirty="0"/>
              <a:t>Performance testing helps identify areas where system resources, such as CPU, memory, or network bandwidth, are under- or overutilized. </a:t>
            </a:r>
          </a:p>
          <a:p>
            <a:pPr lvl="1"/>
            <a:r>
              <a:rPr lang="en-US" dirty="0"/>
              <a:t>Knowing this, developers can optimize the system to use resources efficiently, save costs, and improve overall performance. </a:t>
            </a:r>
            <a:endParaRPr lang="en-IN" dirty="0"/>
          </a:p>
        </p:txBody>
      </p:sp>
      <p:sp>
        <p:nvSpPr>
          <p:cNvPr id="3" name="Title 2">
            <a:extLst>
              <a:ext uri="{FF2B5EF4-FFF2-40B4-BE49-F238E27FC236}">
                <a16:creationId xmlns:a16="http://schemas.microsoft.com/office/drawing/2014/main" id="{4076400F-0B6D-4600-D568-1C0ECCD90F8D}"/>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20638420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EEB5-75FE-4FC2-25DC-0BA68045C1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876AF5-C6E1-8A0E-E6E6-718F96493FB8}"/>
              </a:ext>
            </a:extLst>
          </p:cNvPr>
          <p:cNvSpPr>
            <a:spLocks noGrp="1"/>
          </p:cNvSpPr>
          <p:nvPr>
            <p:ph type="title"/>
          </p:nvPr>
        </p:nvSpPr>
        <p:spPr/>
        <p:txBody>
          <a:bodyPr/>
          <a:lstStyle/>
          <a:p>
            <a:r>
              <a:rPr lang="en-IN" dirty="0"/>
              <a:t>Concurrency Thread Group</a:t>
            </a:r>
          </a:p>
        </p:txBody>
      </p:sp>
      <p:pic>
        <p:nvPicPr>
          <p:cNvPr id="7" name="Picture 6">
            <a:extLst>
              <a:ext uri="{FF2B5EF4-FFF2-40B4-BE49-F238E27FC236}">
                <a16:creationId xmlns:a16="http://schemas.microsoft.com/office/drawing/2014/main" id="{8F5460B8-0C3C-E583-5E33-27CD8BF31B6B}"/>
              </a:ext>
            </a:extLst>
          </p:cNvPr>
          <p:cNvPicPr>
            <a:picLocks noChangeAspect="1"/>
          </p:cNvPicPr>
          <p:nvPr/>
        </p:nvPicPr>
        <p:blipFill>
          <a:blip r:embed="rId2"/>
          <a:stretch>
            <a:fillRect/>
          </a:stretch>
        </p:blipFill>
        <p:spPr>
          <a:xfrm>
            <a:off x="461035" y="1353575"/>
            <a:ext cx="8287907" cy="2553056"/>
          </a:xfrm>
          <a:prstGeom prst="rect">
            <a:avLst/>
          </a:prstGeom>
        </p:spPr>
      </p:pic>
      <p:pic>
        <p:nvPicPr>
          <p:cNvPr id="9" name="Picture 8">
            <a:extLst>
              <a:ext uri="{FF2B5EF4-FFF2-40B4-BE49-F238E27FC236}">
                <a16:creationId xmlns:a16="http://schemas.microsoft.com/office/drawing/2014/main" id="{CF7644CD-26CB-2EF3-4229-300471DB48FC}"/>
              </a:ext>
            </a:extLst>
          </p:cNvPr>
          <p:cNvPicPr>
            <a:picLocks noChangeAspect="1"/>
          </p:cNvPicPr>
          <p:nvPr/>
        </p:nvPicPr>
        <p:blipFill>
          <a:blip r:embed="rId3"/>
          <a:stretch>
            <a:fillRect/>
          </a:stretch>
        </p:blipFill>
        <p:spPr>
          <a:xfrm>
            <a:off x="461035" y="3906631"/>
            <a:ext cx="8105449" cy="2381582"/>
          </a:xfrm>
          <a:prstGeom prst="rect">
            <a:avLst/>
          </a:prstGeom>
        </p:spPr>
      </p:pic>
    </p:spTree>
    <p:extLst>
      <p:ext uri="{BB962C8B-B14F-4D97-AF65-F5344CB8AC3E}">
        <p14:creationId xmlns:p14="http://schemas.microsoft.com/office/powerpoint/2010/main" val="15981823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B854-69AC-820B-B1D7-12F5C01BDE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61F00A-94D6-5784-B1AF-D09D39B7FFCF}"/>
              </a:ext>
            </a:extLst>
          </p:cNvPr>
          <p:cNvSpPr>
            <a:spLocks noGrp="1"/>
          </p:cNvSpPr>
          <p:nvPr>
            <p:ph type="title"/>
          </p:nvPr>
        </p:nvSpPr>
        <p:spPr/>
        <p:txBody>
          <a:bodyPr/>
          <a:lstStyle/>
          <a:p>
            <a:r>
              <a:rPr lang="en-IN" dirty="0"/>
              <a:t>Concurrency Thread Group</a:t>
            </a:r>
          </a:p>
        </p:txBody>
      </p:sp>
      <p:pic>
        <p:nvPicPr>
          <p:cNvPr id="4" name="Picture 3">
            <a:extLst>
              <a:ext uri="{FF2B5EF4-FFF2-40B4-BE49-F238E27FC236}">
                <a16:creationId xmlns:a16="http://schemas.microsoft.com/office/drawing/2014/main" id="{9E7B1071-B19E-966B-C9A3-3A4034C8EC5F}"/>
              </a:ext>
            </a:extLst>
          </p:cNvPr>
          <p:cNvPicPr>
            <a:picLocks noChangeAspect="1"/>
          </p:cNvPicPr>
          <p:nvPr/>
        </p:nvPicPr>
        <p:blipFill>
          <a:blip r:embed="rId2"/>
          <a:stretch>
            <a:fillRect/>
          </a:stretch>
        </p:blipFill>
        <p:spPr>
          <a:xfrm>
            <a:off x="461034" y="1450571"/>
            <a:ext cx="8432709" cy="4803882"/>
          </a:xfrm>
          <a:prstGeom prst="rect">
            <a:avLst/>
          </a:prstGeom>
        </p:spPr>
      </p:pic>
    </p:spTree>
    <p:extLst>
      <p:ext uri="{BB962C8B-B14F-4D97-AF65-F5344CB8AC3E}">
        <p14:creationId xmlns:p14="http://schemas.microsoft.com/office/powerpoint/2010/main" val="5191749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0F705-39E9-9750-5E11-353654398B6F}"/>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7CF347D2-5E08-7C3D-D777-CD70C44247B0}"/>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AutoNum type="arabicPeriod"/>
              <a:tabLst/>
            </a:pPr>
            <a:r>
              <a:rPr kumimoji="0" lang="en-US" altLang="en-US" b="0" i="0" u="none" strike="noStrike" cap="none" normalizeH="0" baseline="0" dirty="0">
                <a:ln>
                  <a:noFill/>
                </a:ln>
                <a:effectLst/>
              </a:rPr>
              <a:t>Open </a:t>
            </a:r>
            <a:r>
              <a:rPr kumimoji="0" lang="en-US" altLang="en-US" b="1" i="0" u="none" strike="noStrike" cap="none" normalizeH="0" baseline="0" dirty="0">
                <a:ln>
                  <a:noFill/>
                </a:ln>
                <a:effectLst/>
              </a:rPr>
              <a:t>JMeter</a:t>
            </a:r>
            <a:r>
              <a:rPr kumimoji="0" lang="en-US" altLang="en-US"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b="0" i="0" u="none" strike="noStrike" cap="none" normalizeH="0" baseline="0" dirty="0">
                <a:ln>
                  <a:noFill/>
                </a:ln>
                <a:effectLst/>
              </a:rPr>
              <a:t>Right-click on </a:t>
            </a:r>
            <a:r>
              <a:rPr kumimoji="0" lang="en-US" altLang="en-US" b="1" i="0" u="none" strike="noStrike" cap="none" normalizeH="0" baseline="0" dirty="0">
                <a:ln>
                  <a:noFill/>
                </a:ln>
                <a:effectLst/>
              </a:rPr>
              <a:t>Test Plan → Add → Threads (Users) → Concurrency Thread Group</a:t>
            </a:r>
            <a:r>
              <a:rPr kumimoji="0" lang="en-US" altLang="en-US"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b="0" i="0" u="none" strike="noStrike" cap="none" normalizeH="0" baseline="0" dirty="0">
                <a:ln>
                  <a:noFill/>
                </a:ln>
                <a:effectLst/>
              </a:rPr>
              <a:t>If not present, install from </a:t>
            </a:r>
            <a:r>
              <a:rPr kumimoji="0" lang="en-US" altLang="en-US" b="1" i="0" u="none" strike="noStrike" cap="none" normalizeH="0" baseline="0" dirty="0">
                <a:ln>
                  <a:noFill/>
                </a:ln>
                <a:effectLst/>
              </a:rPr>
              <a:t>Plugins Manager</a:t>
            </a:r>
            <a:r>
              <a:rPr kumimoji="0" lang="en-US" altLang="en-US" b="0" i="0" u="none" strike="noStrike" cap="none" normalizeH="0" baseline="0" dirty="0">
                <a:ln>
                  <a:noFill/>
                </a:ln>
                <a:effectLst/>
              </a:rPr>
              <a:t> (JMeter Plugins → Custom Thread Groups).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F52D8826-AD8E-4B5B-01FF-DAF5E8BF1577}"/>
              </a:ext>
            </a:extLst>
          </p:cNvPr>
          <p:cNvSpPr>
            <a:spLocks noGrp="1"/>
          </p:cNvSpPr>
          <p:nvPr>
            <p:ph type="title"/>
          </p:nvPr>
        </p:nvSpPr>
        <p:spPr/>
        <p:txBody>
          <a:bodyPr anchor="b">
            <a:normAutofit/>
          </a:bodyPr>
          <a:lstStyle/>
          <a:p>
            <a:r>
              <a:rPr lang="en-US" dirty="0"/>
              <a:t>How to Add Concurrency Thread Group</a:t>
            </a:r>
            <a:endParaRPr lang="en-IN" dirty="0"/>
          </a:p>
        </p:txBody>
      </p:sp>
    </p:spTree>
    <p:extLst>
      <p:ext uri="{BB962C8B-B14F-4D97-AF65-F5344CB8AC3E}">
        <p14:creationId xmlns:p14="http://schemas.microsoft.com/office/powerpoint/2010/main" val="9854647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F08BC-1E0B-3125-61CB-A6527164140E}"/>
              </a:ext>
            </a:extLst>
          </p:cNvPr>
          <p:cNvSpPr>
            <a:spLocks noGrp="1"/>
          </p:cNvSpPr>
          <p:nvPr>
            <p:ph type="title"/>
          </p:nvPr>
        </p:nvSpPr>
        <p:spPr/>
        <p:txBody>
          <a:bodyPr/>
          <a:lstStyle/>
          <a:p>
            <a:r>
              <a:rPr lang="en-IN" dirty="0"/>
              <a:t>Key Configuration Parameters</a:t>
            </a:r>
          </a:p>
        </p:txBody>
      </p:sp>
      <p:pic>
        <p:nvPicPr>
          <p:cNvPr id="5" name="Picture 4">
            <a:extLst>
              <a:ext uri="{FF2B5EF4-FFF2-40B4-BE49-F238E27FC236}">
                <a16:creationId xmlns:a16="http://schemas.microsoft.com/office/drawing/2014/main" id="{BF79F211-B9D7-7FA0-FAFE-2CCE114617B1}"/>
              </a:ext>
            </a:extLst>
          </p:cNvPr>
          <p:cNvPicPr>
            <a:picLocks noChangeAspect="1"/>
          </p:cNvPicPr>
          <p:nvPr/>
        </p:nvPicPr>
        <p:blipFill>
          <a:blip r:embed="rId2"/>
          <a:stretch>
            <a:fillRect/>
          </a:stretch>
        </p:blipFill>
        <p:spPr>
          <a:xfrm>
            <a:off x="631971" y="1783121"/>
            <a:ext cx="7981425" cy="3847658"/>
          </a:xfrm>
          <a:prstGeom prst="rect">
            <a:avLst/>
          </a:prstGeom>
        </p:spPr>
      </p:pic>
    </p:spTree>
    <p:extLst>
      <p:ext uri="{BB962C8B-B14F-4D97-AF65-F5344CB8AC3E}">
        <p14:creationId xmlns:p14="http://schemas.microsoft.com/office/powerpoint/2010/main" val="8126016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4C15F6-56EB-F1C8-5DED-D1EEDAD44EFA}"/>
              </a:ext>
            </a:extLst>
          </p:cNvPr>
          <p:cNvSpPr>
            <a:spLocks noGrp="1"/>
          </p:cNvSpPr>
          <p:nvPr>
            <p:ph type="title"/>
          </p:nvPr>
        </p:nvSpPr>
        <p:spPr/>
        <p:txBody>
          <a:bodyPr/>
          <a:lstStyle/>
          <a:p>
            <a:r>
              <a:rPr lang="en-IN" dirty="0"/>
              <a:t>Example Configuration</a:t>
            </a:r>
          </a:p>
        </p:txBody>
      </p:sp>
      <p:pic>
        <p:nvPicPr>
          <p:cNvPr id="5" name="Picture 4">
            <a:extLst>
              <a:ext uri="{FF2B5EF4-FFF2-40B4-BE49-F238E27FC236}">
                <a16:creationId xmlns:a16="http://schemas.microsoft.com/office/drawing/2014/main" id="{07B67C44-BE28-1035-262E-0270371A8A58}"/>
              </a:ext>
            </a:extLst>
          </p:cNvPr>
          <p:cNvPicPr>
            <a:picLocks noChangeAspect="1"/>
          </p:cNvPicPr>
          <p:nvPr/>
        </p:nvPicPr>
        <p:blipFill>
          <a:blip r:embed="rId2"/>
          <a:stretch>
            <a:fillRect/>
          </a:stretch>
        </p:blipFill>
        <p:spPr>
          <a:xfrm>
            <a:off x="675053" y="2019103"/>
            <a:ext cx="7178160" cy="3005284"/>
          </a:xfrm>
          <a:prstGeom prst="rect">
            <a:avLst/>
          </a:prstGeom>
        </p:spPr>
      </p:pic>
    </p:spTree>
    <p:extLst>
      <p:ext uri="{BB962C8B-B14F-4D97-AF65-F5344CB8AC3E}">
        <p14:creationId xmlns:p14="http://schemas.microsoft.com/office/powerpoint/2010/main" val="40998904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B963-A1AA-AE8A-8028-2FF0B42FD1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583904-31E5-8F1A-7E10-9DCE3DD2634E}"/>
              </a:ext>
            </a:extLst>
          </p:cNvPr>
          <p:cNvSpPr>
            <a:spLocks noGrp="1"/>
          </p:cNvSpPr>
          <p:nvPr>
            <p:ph type="title"/>
          </p:nvPr>
        </p:nvSpPr>
        <p:spPr/>
        <p:txBody>
          <a:bodyPr/>
          <a:lstStyle/>
          <a:p>
            <a:r>
              <a:rPr lang="en-IN" dirty="0"/>
              <a:t>Example Configuration</a:t>
            </a:r>
          </a:p>
        </p:txBody>
      </p:sp>
      <p:pic>
        <p:nvPicPr>
          <p:cNvPr id="5" name="Picture 4">
            <a:extLst>
              <a:ext uri="{FF2B5EF4-FFF2-40B4-BE49-F238E27FC236}">
                <a16:creationId xmlns:a16="http://schemas.microsoft.com/office/drawing/2014/main" id="{F1FB1F8A-1969-158E-48A4-B491C0B7F1F1}"/>
              </a:ext>
            </a:extLst>
          </p:cNvPr>
          <p:cNvPicPr>
            <a:picLocks noChangeAspect="1"/>
          </p:cNvPicPr>
          <p:nvPr/>
        </p:nvPicPr>
        <p:blipFill>
          <a:blip r:embed="rId2"/>
          <a:stretch>
            <a:fillRect/>
          </a:stretch>
        </p:blipFill>
        <p:spPr>
          <a:xfrm>
            <a:off x="675053" y="1634092"/>
            <a:ext cx="7178160" cy="3005284"/>
          </a:xfrm>
          <a:prstGeom prst="rect">
            <a:avLst/>
          </a:prstGeom>
        </p:spPr>
      </p:pic>
      <p:sp>
        <p:nvSpPr>
          <p:cNvPr id="2" name="TextBox 1">
            <a:extLst>
              <a:ext uri="{FF2B5EF4-FFF2-40B4-BE49-F238E27FC236}">
                <a16:creationId xmlns:a16="http://schemas.microsoft.com/office/drawing/2014/main" id="{50552F8B-B642-4AD7-38DB-E360301C7621}"/>
              </a:ext>
            </a:extLst>
          </p:cNvPr>
          <p:cNvSpPr txBox="1"/>
          <p:nvPr/>
        </p:nvSpPr>
        <p:spPr>
          <a:xfrm>
            <a:off x="606390" y="4717628"/>
            <a:ext cx="7546207"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Effect</a:t>
            </a:r>
            <a:r>
              <a:rPr lang="en-US" dirty="0"/>
              <a:t>:</a:t>
            </a:r>
          </a:p>
          <a:p>
            <a:pPr marL="742950" lvl="1" indent="-285750">
              <a:buFont typeface="Arial" panose="020B0604020202020204" pitchFamily="34" charset="0"/>
              <a:buChar char="•"/>
            </a:pPr>
            <a:r>
              <a:rPr lang="en-US" dirty="0"/>
              <a:t>100 users will be injected in 5 stages (20 users every 12 seconds).</a:t>
            </a:r>
          </a:p>
          <a:p>
            <a:pPr marL="742950" lvl="1" indent="-285750">
              <a:buFont typeface="Arial" panose="020B0604020202020204" pitchFamily="34" charset="0"/>
              <a:buChar char="•"/>
            </a:pPr>
            <a:r>
              <a:rPr lang="en-US" dirty="0"/>
              <a:t>All 100 users remain active for 5 minutes.</a:t>
            </a:r>
          </a:p>
          <a:p>
            <a:pPr marL="742950" lvl="1" indent="-285750">
              <a:buFont typeface="Arial" panose="020B0604020202020204" pitchFamily="34" charset="0"/>
              <a:buChar char="•"/>
            </a:pPr>
            <a:r>
              <a:rPr lang="en-US" dirty="0"/>
              <a:t>Then all threads will shut down gracefully.</a:t>
            </a:r>
          </a:p>
        </p:txBody>
      </p:sp>
    </p:spTree>
    <p:extLst>
      <p:ext uri="{BB962C8B-B14F-4D97-AF65-F5344CB8AC3E}">
        <p14:creationId xmlns:p14="http://schemas.microsoft.com/office/powerpoint/2010/main" val="6812396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F6F28CD-BA33-37F7-2397-31A19BC827ED}"/>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1" i="0" u="none" strike="noStrike" cap="none" normalizeH="0" baseline="0">
                <a:ln>
                  <a:noFill/>
                </a:ln>
                <a:effectLst/>
              </a:rPr>
              <a:t>API SLA Validation</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1" i="0" u="none" strike="noStrike" cap="none" normalizeH="0" baseline="0">
                <a:ln>
                  <a:noFill/>
                </a:ln>
                <a:effectLst/>
              </a:rPr>
              <a:t>Scenario</a:t>
            </a:r>
            <a:r>
              <a:rPr kumimoji="0" lang="en-US" altLang="en-US" b="0" i="0" u="none" strike="noStrike" cap="none" normalizeH="0" baseline="0">
                <a:ln>
                  <a:noFill/>
                </a:ln>
                <a:effectLst/>
              </a:rPr>
              <a:t>: Validate that 200 users hitting the /orders endpoint still get responses under 500ms.</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1" i="0" u="none" strike="noStrike" cap="none" normalizeH="0" baseline="0">
                <a:ln>
                  <a:noFill/>
                </a:ln>
                <a:effectLst/>
              </a:rPr>
              <a:t>Why CTG?</a:t>
            </a:r>
            <a:endParaRPr kumimoji="0" lang="en-US" altLang="en-US" b="0" i="0" u="none" strike="noStrike" cap="none" normalizeH="0" baseline="0">
              <a:ln>
                <a:noFill/>
              </a:ln>
              <a:effectLst/>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Maintains exactly 200 active users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Easy to measure percentile response times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Consistent throughput</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1" i="0" u="none" strike="noStrike" cap="none" normalizeH="0" baseline="0">
                <a:ln>
                  <a:noFill/>
                </a:ln>
                <a:effectLst/>
              </a:rPr>
              <a:t>Settings</a:t>
            </a:r>
            <a:r>
              <a:rPr kumimoji="0" lang="en-US" altLang="en-US" b="0" i="0" u="none" strike="noStrike" cap="none" normalizeH="0" baseline="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Target concurrency: 200 users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Ramp-up: 5 minutes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Hold: 30 minutes</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itle 2">
            <a:extLst>
              <a:ext uri="{FF2B5EF4-FFF2-40B4-BE49-F238E27FC236}">
                <a16:creationId xmlns:a16="http://schemas.microsoft.com/office/drawing/2014/main" id="{13C227AC-834A-14F2-E5FD-E3B6EFF4A629}"/>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1394182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761E4-FF94-9239-EE22-0DF4E32BB9E8}"/>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1B8B44E3-AFA4-878B-83C6-2B2735DBAA98}"/>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r>
              <a:rPr lang="en-IN" b="1" dirty="0"/>
              <a:t>Banking App - Fund Transfer Stability Test</a:t>
            </a:r>
          </a:p>
          <a:p>
            <a:r>
              <a:rPr lang="en-IN" b="1" dirty="0"/>
              <a:t>Scenario</a:t>
            </a:r>
            <a:r>
              <a:rPr lang="en-IN" dirty="0"/>
              <a:t>: Simulate 150 users transferring funds concurrently without degradation.</a:t>
            </a:r>
          </a:p>
          <a:p>
            <a:r>
              <a:rPr lang="en-IN" b="1" dirty="0"/>
              <a:t>Why CTG?</a:t>
            </a:r>
            <a:endParaRPr lang="en-IN" dirty="0"/>
          </a:p>
          <a:p>
            <a:r>
              <a:rPr lang="en-IN" dirty="0"/>
              <a:t>Simulates precise concurrency (real-world use)</a:t>
            </a:r>
          </a:p>
          <a:p>
            <a:r>
              <a:rPr lang="en-IN" dirty="0"/>
              <a:t>Tests DB and transaction consistency</a:t>
            </a:r>
          </a:p>
          <a:p>
            <a:r>
              <a:rPr lang="en-IN" b="1" dirty="0"/>
              <a:t>Settings</a:t>
            </a:r>
            <a:r>
              <a:rPr lang="en-IN" dirty="0"/>
              <a:t>:</a:t>
            </a:r>
          </a:p>
          <a:p>
            <a:r>
              <a:rPr lang="en-IN" dirty="0"/>
              <a:t>Concurrency: 150</a:t>
            </a:r>
          </a:p>
          <a:p>
            <a:r>
              <a:rPr lang="en-IN" dirty="0"/>
              <a:t>Ramp-up: 2 minutes</a:t>
            </a:r>
          </a:p>
          <a:p>
            <a:r>
              <a:rPr lang="en-IN" dirty="0"/>
              <a:t>Hold: 20 minutes</a:t>
            </a:r>
          </a:p>
          <a:p>
            <a:r>
              <a:rPr lang="en-IN" dirty="0"/>
              <a:t>Transaction delay: 3-5 sec (using timer)</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A0CD3576-27F1-B4DC-D79E-36A2FE122FFC}"/>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2282044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0A895-3274-1ED7-E2CA-C98FEE7BC2DE}"/>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65402A9F-8038-9A88-0CC5-6A0E857587F0}"/>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r>
              <a:rPr lang="en-US" b="1" dirty="0"/>
              <a:t>Healthcare App - Doctor Booking Concurrency Test</a:t>
            </a:r>
          </a:p>
          <a:p>
            <a:r>
              <a:rPr lang="en-US" b="1" dirty="0"/>
              <a:t>Scenario</a:t>
            </a:r>
            <a:r>
              <a:rPr lang="en-US" dirty="0"/>
              <a:t>: Ensure backend handles 300 users concurrently booking appointments.</a:t>
            </a:r>
          </a:p>
          <a:p>
            <a:r>
              <a:rPr lang="en-US" b="1" dirty="0"/>
              <a:t>Why CTG?</a:t>
            </a:r>
            <a:endParaRPr lang="en-US" dirty="0"/>
          </a:p>
          <a:p>
            <a:r>
              <a:rPr lang="en-US" dirty="0"/>
              <a:t>Tests backend locking, slot availability under concurrent pressure</a:t>
            </a:r>
          </a:p>
          <a:p>
            <a:r>
              <a:rPr lang="en-US" b="1" dirty="0"/>
              <a:t>Settings</a:t>
            </a:r>
            <a:r>
              <a:rPr lang="en-US" dirty="0"/>
              <a:t>:</a:t>
            </a:r>
          </a:p>
          <a:p>
            <a:r>
              <a:rPr lang="en-US" dirty="0"/>
              <a:t>Concurrency: 300</a:t>
            </a:r>
          </a:p>
          <a:p>
            <a:r>
              <a:rPr lang="en-US" dirty="0"/>
              <a:t>Ramp-up: 3 minutes</a:t>
            </a:r>
          </a:p>
          <a:p>
            <a:r>
              <a:rPr lang="en-US" dirty="0"/>
              <a:t>Hold: 10 minutes</a:t>
            </a:r>
          </a:p>
          <a:p>
            <a:r>
              <a:rPr lang="en-US" dirty="0"/>
              <a:t>Think time: Random between 1–3 seconds</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DF05FCE8-D126-CF2F-8ABB-3E2B11713516}"/>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35331103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D07E-62B5-E47C-1BD7-30D57C35CB75}"/>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EF4E9BEE-B164-1B58-C7E9-A7434104F468}"/>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r>
              <a:rPr lang="en-US" b="1" dirty="0"/>
              <a:t>E-commerce Cart Checkout Load Test</a:t>
            </a:r>
          </a:p>
          <a:p>
            <a:r>
              <a:rPr lang="en-US" b="1" dirty="0"/>
              <a:t>Scenario</a:t>
            </a:r>
            <a:r>
              <a:rPr lang="en-US" dirty="0"/>
              <a:t>: Validate cart and payment services with 500 active users simultaneously.</a:t>
            </a:r>
          </a:p>
          <a:p>
            <a:r>
              <a:rPr lang="en-US" b="1" dirty="0"/>
              <a:t>Why CTG?</a:t>
            </a:r>
            <a:endParaRPr lang="en-US" dirty="0"/>
          </a:p>
          <a:p>
            <a:r>
              <a:rPr lang="en-US" dirty="0"/>
              <a:t>Simulates 500 </a:t>
            </a:r>
            <a:r>
              <a:rPr lang="en-US" b="1" dirty="0"/>
              <a:t>real users</a:t>
            </a:r>
            <a:r>
              <a:rPr lang="en-US" dirty="0"/>
              <a:t> adding to cart, placing orders, processing payments.</a:t>
            </a:r>
          </a:p>
          <a:p>
            <a:r>
              <a:rPr lang="en-US" b="1" dirty="0"/>
              <a:t>Settings</a:t>
            </a:r>
            <a:r>
              <a:rPr lang="en-US" dirty="0"/>
              <a:t>:</a:t>
            </a:r>
          </a:p>
          <a:p>
            <a:r>
              <a:rPr lang="en-US" dirty="0"/>
              <a:t>Target concurrency: 500</a:t>
            </a:r>
          </a:p>
          <a:p>
            <a:r>
              <a:rPr lang="en-US" dirty="0"/>
              <a:t>Ramp-up: 10 minutes</a:t>
            </a:r>
          </a:p>
          <a:p>
            <a:r>
              <a:rPr lang="en-US" dirty="0"/>
              <a:t>Hold: 15 minutes</a:t>
            </a:r>
          </a:p>
          <a:p>
            <a:r>
              <a:rPr lang="en-US" dirty="0"/>
              <a:t>Use CSV data for user and product info</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3E355DF9-B791-D7FF-02E2-6448FF58056D}"/>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391154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A8A06F-F3AE-2753-97B3-279738C1B663}"/>
              </a:ext>
            </a:extLst>
          </p:cNvPr>
          <p:cNvSpPr>
            <a:spLocks noGrp="1"/>
          </p:cNvSpPr>
          <p:nvPr>
            <p:ph type="title"/>
          </p:nvPr>
        </p:nvSpPr>
        <p:spPr/>
        <p:txBody>
          <a:bodyPr/>
          <a:lstStyle/>
          <a:p>
            <a:r>
              <a:rPr lang="en-IN" b="0" dirty="0"/>
              <a:t>Common performance bottlenecks</a:t>
            </a:r>
            <a:endParaRPr lang="en-IN" dirty="0"/>
          </a:p>
        </p:txBody>
      </p:sp>
      <p:pic>
        <p:nvPicPr>
          <p:cNvPr id="3074" name="Picture 2">
            <a:extLst>
              <a:ext uri="{FF2B5EF4-FFF2-40B4-BE49-F238E27FC236}">
                <a16:creationId xmlns:a16="http://schemas.microsoft.com/office/drawing/2014/main" id="{42E34D2B-CB24-27E7-FFE7-BBBADF8D9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65" y="1270033"/>
            <a:ext cx="876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667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78CB-130B-E9DC-8BB4-599507C684CF}"/>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BBFEDEBB-687B-10D2-17D7-81767E6B3451}"/>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10000"/>
          </a:bodyPr>
          <a:lstStyle/>
          <a:p>
            <a:r>
              <a:rPr lang="en-US" b="1" dirty="0"/>
              <a:t>SaaS Product Trial Period Load</a:t>
            </a:r>
          </a:p>
          <a:p>
            <a:r>
              <a:rPr lang="en-US" b="1" dirty="0"/>
              <a:t>Scenario</a:t>
            </a:r>
            <a:r>
              <a:rPr lang="en-US" dirty="0"/>
              <a:t>: 200 trial users constantly accessing dashboards and reports during business hours.</a:t>
            </a:r>
          </a:p>
          <a:p>
            <a:r>
              <a:rPr lang="en-US" b="1" dirty="0"/>
              <a:t>Why CTG?</a:t>
            </a:r>
            <a:endParaRPr lang="en-US" dirty="0"/>
          </a:p>
          <a:p>
            <a:r>
              <a:rPr lang="en-US" dirty="0"/>
              <a:t>Simulates stable usage pattern during peak office hours.</a:t>
            </a:r>
          </a:p>
          <a:p>
            <a:r>
              <a:rPr lang="en-US" b="1" dirty="0"/>
              <a:t>Settings</a:t>
            </a:r>
            <a:r>
              <a:rPr lang="en-US" dirty="0"/>
              <a:t>:</a:t>
            </a:r>
          </a:p>
          <a:p>
            <a:r>
              <a:rPr lang="en-US" dirty="0"/>
              <a:t>Concurrency: 200</a:t>
            </a:r>
          </a:p>
          <a:p>
            <a:r>
              <a:rPr lang="en-US" dirty="0"/>
              <a:t>Ramp-up: 5 minutes</a:t>
            </a:r>
          </a:p>
          <a:p>
            <a:r>
              <a:rPr lang="en-US" dirty="0"/>
              <a:t>Hold: 8 hours</a:t>
            </a:r>
          </a:p>
          <a:p>
            <a:r>
              <a:rPr lang="en-US" dirty="0"/>
              <a:t>Use scheduler to run from 9AM–5PM</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DD7836E4-E00D-66EC-B644-090A7FF98CD1}"/>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409818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BFC50-0F4C-1E14-F3A1-1C1781930152}"/>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99C0CAD0-6D70-A1B4-7EB1-911318C10479}"/>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10000"/>
          </a:bodyPr>
          <a:lstStyle/>
          <a:p>
            <a:r>
              <a:rPr lang="en-IN" b="1" dirty="0"/>
              <a:t>CI/CD Performance Regression</a:t>
            </a:r>
          </a:p>
          <a:p>
            <a:r>
              <a:rPr lang="en-IN" b="1" dirty="0"/>
              <a:t>Scenario</a:t>
            </a:r>
            <a:r>
              <a:rPr lang="en-IN" dirty="0"/>
              <a:t>: Run nightly regression with fixed concurrency to validate that the new build doesn’t introduce latency spikes.</a:t>
            </a:r>
          </a:p>
          <a:p>
            <a:r>
              <a:rPr lang="en-IN" b="1" dirty="0"/>
              <a:t>Why CTG?</a:t>
            </a:r>
            <a:endParaRPr lang="en-IN" dirty="0"/>
          </a:p>
          <a:p>
            <a:r>
              <a:rPr lang="en-IN" dirty="0"/>
              <a:t>Repeatable results with controlled user load</a:t>
            </a:r>
          </a:p>
          <a:p>
            <a:r>
              <a:rPr lang="en-IN" dirty="0"/>
              <a:t>Perfect for baseline performance testing</a:t>
            </a:r>
          </a:p>
          <a:p>
            <a:r>
              <a:rPr lang="en-IN" b="1" dirty="0"/>
              <a:t>Settings</a:t>
            </a:r>
            <a:r>
              <a:rPr lang="en-IN" dirty="0"/>
              <a:t>:</a:t>
            </a:r>
          </a:p>
          <a:p>
            <a:r>
              <a:rPr lang="en-IN" dirty="0"/>
              <a:t>Concurrency: 100</a:t>
            </a:r>
          </a:p>
          <a:p>
            <a:r>
              <a:rPr lang="en-IN" dirty="0"/>
              <a:t>Ramp-up: 3 minutes</a:t>
            </a:r>
          </a:p>
          <a:p>
            <a:r>
              <a:rPr lang="en-IN" dirty="0"/>
              <a:t>Hold: 60 minutes</a:t>
            </a:r>
          </a:p>
          <a:p>
            <a:r>
              <a:rPr lang="en-IN" dirty="0"/>
              <a:t>Integrated into Jenkins/GitLab pipeline</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872EB61A-9880-CCBA-0BB4-AA47AACDC8E3}"/>
              </a:ext>
            </a:extLst>
          </p:cNvPr>
          <p:cNvSpPr>
            <a:spLocks noGrp="1"/>
          </p:cNvSpPr>
          <p:nvPr>
            <p:ph type="title"/>
          </p:nvPr>
        </p:nvSpPr>
        <p:spPr/>
        <p:txBody>
          <a:bodyPr anchor="b">
            <a:normAutofit/>
          </a:bodyPr>
          <a:lstStyle/>
          <a:p>
            <a:r>
              <a:rPr lang="en-US" dirty="0"/>
              <a:t>Use Case: API Load Testing with Realistic User Simulation</a:t>
            </a:r>
            <a:endParaRPr lang="en-IN" dirty="0"/>
          </a:p>
        </p:txBody>
      </p:sp>
    </p:spTree>
    <p:extLst>
      <p:ext uri="{BB962C8B-B14F-4D97-AF65-F5344CB8AC3E}">
        <p14:creationId xmlns:p14="http://schemas.microsoft.com/office/powerpoint/2010/main" val="25361190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E07D38-85EB-B907-6B4B-CA6906CC6350}"/>
              </a:ext>
            </a:extLst>
          </p:cNvPr>
          <p:cNvSpPr>
            <a:spLocks noGrp="1"/>
          </p:cNvSpPr>
          <p:nvPr>
            <p:ph type="title"/>
          </p:nvPr>
        </p:nvSpPr>
        <p:spPr/>
        <p:txBody>
          <a:bodyPr/>
          <a:lstStyle/>
          <a:p>
            <a:r>
              <a:rPr lang="en-IN" dirty="0"/>
              <a:t>Concurrency Control Using JDBC</a:t>
            </a:r>
          </a:p>
        </p:txBody>
      </p:sp>
      <p:pic>
        <p:nvPicPr>
          <p:cNvPr id="5" name="Picture 4">
            <a:extLst>
              <a:ext uri="{FF2B5EF4-FFF2-40B4-BE49-F238E27FC236}">
                <a16:creationId xmlns:a16="http://schemas.microsoft.com/office/drawing/2014/main" id="{F7A0DE65-0462-8053-72AC-71D07B957B26}"/>
              </a:ext>
            </a:extLst>
          </p:cNvPr>
          <p:cNvPicPr>
            <a:picLocks noChangeAspect="1"/>
          </p:cNvPicPr>
          <p:nvPr/>
        </p:nvPicPr>
        <p:blipFill>
          <a:blip r:embed="rId2"/>
          <a:stretch>
            <a:fillRect/>
          </a:stretch>
        </p:blipFill>
        <p:spPr>
          <a:xfrm>
            <a:off x="0" y="1765623"/>
            <a:ext cx="9144000" cy="4308529"/>
          </a:xfrm>
          <a:prstGeom prst="rect">
            <a:avLst/>
          </a:prstGeom>
        </p:spPr>
      </p:pic>
    </p:spTree>
    <p:extLst>
      <p:ext uri="{BB962C8B-B14F-4D97-AF65-F5344CB8AC3E}">
        <p14:creationId xmlns:p14="http://schemas.microsoft.com/office/powerpoint/2010/main" val="37752477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3FBFC-78F9-EF26-F2D3-8AE3E55998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A1A804-5904-62A6-5412-400D27796A66}"/>
              </a:ext>
            </a:extLst>
          </p:cNvPr>
          <p:cNvSpPr>
            <a:spLocks noGrp="1"/>
          </p:cNvSpPr>
          <p:nvPr>
            <p:ph type="title"/>
          </p:nvPr>
        </p:nvSpPr>
        <p:spPr/>
        <p:txBody>
          <a:bodyPr/>
          <a:lstStyle/>
          <a:p>
            <a:r>
              <a:rPr lang="en-IN" dirty="0"/>
              <a:t>JDBC Configuration</a:t>
            </a:r>
          </a:p>
        </p:txBody>
      </p:sp>
      <p:pic>
        <p:nvPicPr>
          <p:cNvPr id="4" name="Picture 3">
            <a:extLst>
              <a:ext uri="{FF2B5EF4-FFF2-40B4-BE49-F238E27FC236}">
                <a16:creationId xmlns:a16="http://schemas.microsoft.com/office/drawing/2014/main" id="{59690D29-AEF9-FD4B-D675-0A7FA386FA0B}"/>
              </a:ext>
            </a:extLst>
          </p:cNvPr>
          <p:cNvPicPr>
            <a:picLocks noChangeAspect="1"/>
          </p:cNvPicPr>
          <p:nvPr/>
        </p:nvPicPr>
        <p:blipFill>
          <a:blip r:embed="rId2"/>
          <a:srcRect t="60147" r="44947"/>
          <a:stretch>
            <a:fillRect/>
          </a:stretch>
        </p:blipFill>
        <p:spPr>
          <a:xfrm>
            <a:off x="853997" y="1819175"/>
            <a:ext cx="7586592" cy="38597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28C0C7C-0BC3-53C8-6103-C004CE531E6E}"/>
                  </a:ext>
                </a:extLst>
              </p14:cNvPr>
              <p14:cNvContentPartPr/>
              <p14:nvPr/>
            </p14:nvContentPartPr>
            <p14:xfrm>
              <a:off x="5132956" y="4023322"/>
              <a:ext cx="221040" cy="772200"/>
            </p14:xfrm>
          </p:contentPart>
        </mc:Choice>
        <mc:Fallback xmlns="">
          <p:pic>
            <p:nvPicPr>
              <p:cNvPr id="6" name="Ink 5">
                <a:extLst>
                  <a:ext uri="{FF2B5EF4-FFF2-40B4-BE49-F238E27FC236}">
                    <a16:creationId xmlns:a16="http://schemas.microsoft.com/office/drawing/2014/main" id="{D28C0C7C-0BC3-53C8-6103-C004CE531E6E}"/>
                  </a:ext>
                </a:extLst>
              </p:cNvPr>
              <p:cNvPicPr/>
              <p:nvPr/>
            </p:nvPicPr>
            <p:blipFill>
              <a:blip r:embed="rId4"/>
              <a:stretch>
                <a:fillRect/>
              </a:stretch>
            </p:blipFill>
            <p:spPr>
              <a:xfrm>
                <a:off x="5126836" y="4017202"/>
                <a:ext cx="233280" cy="78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ECDB67E6-CEC2-E0BE-E325-C3B5A07CB5A1}"/>
                  </a:ext>
                </a:extLst>
              </p14:cNvPr>
              <p14:cNvContentPartPr/>
              <p14:nvPr/>
            </p14:nvContentPartPr>
            <p14:xfrm>
              <a:off x="5554876" y="3845482"/>
              <a:ext cx="491760" cy="980640"/>
            </p14:xfrm>
          </p:contentPart>
        </mc:Choice>
        <mc:Fallback xmlns="">
          <p:pic>
            <p:nvPicPr>
              <p:cNvPr id="27" name="Ink 26">
                <a:extLst>
                  <a:ext uri="{FF2B5EF4-FFF2-40B4-BE49-F238E27FC236}">
                    <a16:creationId xmlns:a16="http://schemas.microsoft.com/office/drawing/2014/main" id="{ECDB67E6-CEC2-E0BE-E325-C3B5A07CB5A1}"/>
                  </a:ext>
                </a:extLst>
              </p:cNvPr>
              <p:cNvPicPr/>
              <p:nvPr/>
            </p:nvPicPr>
            <p:blipFill>
              <a:blip r:embed="rId6"/>
              <a:stretch>
                <a:fillRect/>
              </a:stretch>
            </p:blipFill>
            <p:spPr>
              <a:xfrm>
                <a:off x="5548756" y="3839362"/>
                <a:ext cx="504000" cy="992880"/>
              </a:xfrm>
              <a:prstGeom prst="rect">
                <a:avLst/>
              </a:prstGeom>
            </p:spPr>
          </p:pic>
        </mc:Fallback>
      </mc:AlternateContent>
      <p:grpSp>
        <p:nvGrpSpPr>
          <p:cNvPr id="37" name="Group 36">
            <a:extLst>
              <a:ext uri="{FF2B5EF4-FFF2-40B4-BE49-F238E27FC236}">
                <a16:creationId xmlns:a16="http://schemas.microsoft.com/office/drawing/2014/main" id="{4EE767CB-D7C9-6543-6EE6-59D963AE3EFD}"/>
              </a:ext>
            </a:extLst>
          </p:cNvPr>
          <p:cNvGrpSpPr/>
          <p:nvPr/>
        </p:nvGrpSpPr>
        <p:grpSpPr>
          <a:xfrm>
            <a:off x="5991556" y="3576202"/>
            <a:ext cx="2338920" cy="2018520"/>
            <a:chOff x="5991556" y="3576202"/>
            <a:chExt cx="2338920" cy="2018520"/>
          </a:xfrm>
        </p:grpSpPr>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48E69198-3FBD-A74E-A445-A91AC6153549}"/>
                    </a:ext>
                  </a:extLst>
                </p14:cNvPr>
                <p14:cNvContentPartPr/>
                <p14:nvPr/>
              </p14:nvContentPartPr>
              <p14:xfrm>
                <a:off x="6016756" y="4055362"/>
                <a:ext cx="144720" cy="325080"/>
              </p14:xfrm>
            </p:contentPart>
          </mc:Choice>
          <mc:Fallback xmlns="">
            <p:pic>
              <p:nvPicPr>
                <p:cNvPr id="32" name="Ink 31">
                  <a:extLst>
                    <a:ext uri="{FF2B5EF4-FFF2-40B4-BE49-F238E27FC236}">
                      <a16:creationId xmlns:a16="http://schemas.microsoft.com/office/drawing/2014/main" id="{48E69198-3FBD-A74E-A445-A91AC6153549}"/>
                    </a:ext>
                  </a:extLst>
                </p:cNvPr>
                <p:cNvPicPr/>
                <p:nvPr/>
              </p:nvPicPr>
              <p:blipFill>
                <a:blip r:embed="rId8"/>
                <a:stretch>
                  <a:fillRect/>
                </a:stretch>
              </p:blipFill>
              <p:spPr>
                <a:xfrm>
                  <a:off x="6010636" y="4049242"/>
                  <a:ext cx="156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8AE81B0F-5727-C094-1A81-754A91F8CD64}"/>
                    </a:ext>
                  </a:extLst>
                </p14:cNvPr>
                <p14:cNvContentPartPr/>
                <p14:nvPr/>
              </p14:nvContentPartPr>
              <p14:xfrm>
                <a:off x="6177676" y="3947362"/>
                <a:ext cx="360" cy="2160"/>
              </p14:xfrm>
            </p:contentPart>
          </mc:Choice>
          <mc:Fallback xmlns="">
            <p:pic>
              <p:nvPicPr>
                <p:cNvPr id="33" name="Ink 32">
                  <a:extLst>
                    <a:ext uri="{FF2B5EF4-FFF2-40B4-BE49-F238E27FC236}">
                      <a16:creationId xmlns:a16="http://schemas.microsoft.com/office/drawing/2014/main" id="{8AE81B0F-5727-C094-1A81-754A91F8CD64}"/>
                    </a:ext>
                  </a:extLst>
                </p:cNvPr>
                <p:cNvPicPr/>
                <p:nvPr/>
              </p:nvPicPr>
              <p:blipFill>
                <a:blip r:embed="rId10"/>
                <a:stretch>
                  <a:fillRect/>
                </a:stretch>
              </p:blipFill>
              <p:spPr>
                <a:xfrm>
                  <a:off x="6171556" y="3941242"/>
                  <a:ext cx="126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06519FAE-1982-6796-8FC3-10274A19E5ED}"/>
                    </a:ext>
                  </a:extLst>
                </p14:cNvPr>
                <p14:cNvContentPartPr/>
                <p14:nvPr/>
              </p14:nvContentPartPr>
              <p14:xfrm>
                <a:off x="6265156" y="3576202"/>
                <a:ext cx="341280" cy="688680"/>
              </p14:xfrm>
            </p:contentPart>
          </mc:Choice>
          <mc:Fallback xmlns="">
            <p:pic>
              <p:nvPicPr>
                <p:cNvPr id="35" name="Ink 34">
                  <a:extLst>
                    <a:ext uri="{FF2B5EF4-FFF2-40B4-BE49-F238E27FC236}">
                      <a16:creationId xmlns:a16="http://schemas.microsoft.com/office/drawing/2014/main" id="{06519FAE-1982-6796-8FC3-10274A19E5ED}"/>
                    </a:ext>
                  </a:extLst>
                </p:cNvPr>
                <p:cNvPicPr/>
                <p:nvPr/>
              </p:nvPicPr>
              <p:blipFill>
                <a:blip r:embed="rId12"/>
                <a:stretch>
                  <a:fillRect/>
                </a:stretch>
              </p:blipFill>
              <p:spPr>
                <a:xfrm>
                  <a:off x="6259036" y="3570082"/>
                  <a:ext cx="35352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F82537EE-260D-0D39-FCF3-3F1F71D9E9F3}"/>
                    </a:ext>
                  </a:extLst>
                </p14:cNvPr>
                <p14:cNvContentPartPr/>
                <p14:nvPr/>
              </p14:nvContentPartPr>
              <p14:xfrm>
                <a:off x="5991556" y="4280722"/>
                <a:ext cx="2338920" cy="1314000"/>
              </p14:xfrm>
            </p:contentPart>
          </mc:Choice>
          <mc:Fallback xmlns="">
            <p:pic>
              <p:nvPicPr>
                <p:cNvPr id="36" name="Ink 35">
                  <a:extLst>
                    <a:ext uri="{FF2B5EF4-FFF2-40B4-BE49-F238E27FC236}">
                      <a16:creationId xmlns:a16="http://schemas.microsoft.com/office/drawing/2014/main" id="{F82537EE-260D-0D39-FCF3-3F1F71D9E9F3}"/>
                    </a:ext>
                  </a:extLst>
                </p:cNvPr>
                <p:cNvPicPr/>
                <p:nvPr/>
              </p:nvPicPr>
              <p:blipFill>
                <a:blip r:embed="rId14"/>
                <a:stretch>
                  <a:fillRect/>
                </a:stretch>
              </p:blipFill>
              <p:spPr>
                <a:xfrm>
                  <a:off x="5985436" y="4274602"/>
                  <a:ext cx="2351160" cy="132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B60DDD14-13BC-C92B-6ED5-E42ABF8AA8A8}"/>
                  </a:ext>
                </a:extLst>
              </p14:cNvPr>
              <p14:cNvContentPartPr/>
              <p14:nvPr/>
            </p14:nvContentPartPr>
            <p14:xfrm>
              <a:off x="-2415884" y="4812082"/>
              <a:ext cx="360" cy="360"/>
            </p14:xfrm>
          </p:contentPart>
        </mc:Choice>
        <mc:Fallback xmlns="">
          <p:pic>
            <p:nvPicPr>
              <p:cNvPr id="38" name="Ink 37">
                <a:extLst>
                  <a:ext uri="{FF2B5EF4-FFF2-40B4-BE49-F238E27FC236}">
                    <a16:creationId xmlns:a16="http://schemas.microsoft.com/office/drawing/2014/main" id="{B60DDD14-13BC-C92B-6ED5-E42ABF8AA8A8}"/>
                  </a:ext>
                </a:extLst>
              </p:cNvPr>
              <p:cNvPicPr/>
              <p:nvPr/>
            </p:nvPicPr>
            <p:blipFill>
              <a:blip r:embed="rId10"/>
              <a:stretch>
                <a:fillRect/>
              </a:stretch>
            </p:blipFill>
            <p:spPr>
              <a:xfrm>
                <a:off x="-2422004" y="4805962"/>
                <a:ext cx="12600" cy="12600"/>
              </a:xfrm>
              <a:prstGeom prst="rect">
                <a:avLst/>
              </a:prstGeom>
            </p:spPr>
          </p:pic>
        </mc:Fallback>
      </mc:AlternateContent>
    </p:spTree>
    <p:extLst>
      <p:ext uri="{BB962C8B-B14F-4D97-AF65-F5344CB8AC3E}">
        <p14:creationId xmlns:p14="http://schemas.microsoft.com/office/powerpoint/2010/main" val="20426972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A83DF-6C44-C5FF-622B-3886AFD022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EA2248-D019-6B0A-30E3-37D77F946E7C}"/>
              </a:ext>
            </a:extLst>
          </p:cNvPr>
          <p:cNvSpPr>
            <a:spLocks noGrp="1"/>
          </p:cNvSpPr>
          <p:nvPr>
            <p:ph type="title"/>
          </p:nvPr>
        </p:nvSpPr>
        <p:spPr/>
        <p:txBody>
          <a:bodyPr/>
          <a:lstStyle/>
          <a:p>
            <a:r>
              <a:rPr lang="en-IN" dirty="0"/>
              <a:t>JDBC Configuration</a:t>
            </a:r>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B0B1557A-119E-73CE-C414-7B4E1B7E1EE0}"/>
                  </a:ext>
                </a:extLst>
              </p14:cNvPr>
              <p14:cNvContentPartPr/>
              <p14:nvPr/>
            </p14:nvContentPartPr>
            <p14:xfrm>
              <a:off x="-2415884" y="4812082"/>
              <a:ext cx="360" cy="360"/>
            </p14:xfrm>
          </p:contentPart>
        </mc:Choice>
        <mc:Fallback xmlns="">
          <p:pic>
            <p:nvPicPr>
              <p:cNvPr id="38" name="Ink 37">
                <a:extLst>
                  <a:ext uri="{FF2B5EF4-FFF2-40B4-BE49-F238E27FC236}">
                    <a16:creationId xmlns:a16="http://schemas.microsoft.com/office/drawing/2014/main" id="{B0B1557A-119E-73CE-C414-7B4E1B7E1EE0}"/>
                  </a:ext>
                </a:extLst>
              </p:cNvPr>
              <p:cNvPicPr/>
              <p:nvPr/>
            </p:nvPicPr>
            <p:blipFill>
              <a:blip r:embed="rId3"/>
              <a:stretch>
                <a:fillRect/>
              </a:stretch>
            </p:blipFill>
            <p:spPr>
              <a:xfrm>
                <a:off x="-2422004" y="480596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7F237B-724D-F9D6-35F5-C79D9081F4FA}"/>
                  </a:ext>
                </a:extLst>
              </p14:cNvPr>
              <p14:cNvContentPartPr/>
              <p14:nvPr/>
            </p14:nvContentPartPr>
            <p14:xfrm>
              <a:off x="2829676" y="2810482"/>
              <a:ext cx="360" cy="360"/>
            </p14:xfrm>
          </p:contentPart>
        </mc:Choice>
        <mc:Fallback xmlns="">
          <p:pic>
            <p:nvPicPr>
              <p:cNvPr id="2" name="Ink 1">
                <a:extLst>
                  <a:ext uri="{FF2B5EF4-FFF2-40B4-BE49-F238E27FC236}">
                    <a16:creationId xmlns:a16="http://schemas.microsoft.com/office/drawing/2014/main" id="{A97F237B-724D-F9D6-35F5-C79D9081F4FA}"/>
                  </a:ext>
                </a:extLst>
              </p:cNvPr>
              <p:cNvPicPr/>
              <p:nvPr/>
            </p:nvPicPr>
            <p:blipFill>
              <a:blip r:embed="rId3"/>
              <a:stretch>
                <a:fillRect/>
              </a:stretch>
            </p:blipFill>
            <p:spPr>
              <a:xfrm>
                <a:off x="2823556" y="2804362"/>
                <a:ext cx="12600" cy="12600"/>
              </a:xfrm>
              <a:prstGeom prst="rect">
                <a:avLst/>
              </a:prstGeom>
            </p:spPr>
          </p:pic>
        </mc:Fallback>
      </mc:AlternateContent>
      <p:pic>
        <p:nvPicPr>
          <p:cNvPr id="7" name="Picture 6">
            <a:extLst>
              <a:ext uri="{FF2B5EF4-FFF2-40B4-BE49-F238E27FC236}">
                <a16:creationId xmlns:a16="http://schemas.microsoft.com/office/drawing/2014/main" id="{439E5C93-D586-4AFA-69EF-762C10FE5212}"/>
              </a:ext>
            </a:extLst>
          </p:cNvPr>
          <p:cNvPicPr>
            <a:picLocks noChangeAspect="1"/>
          </p:cNvPicPr>
          <p:nvPr/>
        </p:nvPicPr>
        <p:blipFill>
          <a:blip r:embed="rId5"/>
          <a:stretch>
            <a:fillRect/>
          </a:stretch>
        </p:blipFill>
        <p:spPr>
          <a:xfrm>
            <a:off x="289915" y="1937818"/>
            <a:ext cx="8564170" cy="3848637"/>
          </a:xfrm>
          <a:prstGeom prst="rect">
            <a:avLst/>
          </a:prstGeom>
        </p:spPr>
      </p:pic>
    </p:spTree>
    <p:extLst>
      <p:ext uri="{BB962C8B-B14F-4D97-AF65-F5344CB8AC3E}">
        <p14:creationId xmlns:p14="http://schemas.microsoft.com/office/powerpoint/2010/main" val="7303162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03246-123C-9A51-981C-507BBD6C8D98}"/>
              </a:ext>
            </a:extLst>
          </p:cNvPr>
          <p:cNvSpPr>
            <a:spLocks noGrp="1"/>
          </p:cNvSpPr>
          <p:nvPr>
            <p:ph type="title"/>
          </p:nvPr>
        </p:nvSpPr>
        <p:spPr/>
        <p:txBody>
          <a:bodyPr/>
          <a:lstStyle/>
          <a:p>
            <a:r>
              <a:rPr lang="en-IN" dirty="0"/>
              <a:t>JDBC Configuration</a:t>
            </a:r>
          </a:p>
        </p:txBody>
      </p:sp>
      <p:pic>
        <p:nvPicPr>
          <p:cNvPr id="5" name="Picture 4">
            <a:extLst>
              <a:ext uri="{FF2B5EF4-FFF2-40B4-BE49-F238E27FC236}">
                <a16:creationId xmlns:a16="http://schemas.microsoft.com/office/drawing/2014/main" id="{202E75B0-9362-674D-7FE8-ADE95674FFC4}"/>
              </a:ext>
            </a:extLst>
          </p:cNvPr>
          <p:cNvPicPr>
            <a:picLocks noChangeAspect="1"/>
          </p:cNvPicPr>
          <p:nvPr/>
        </p:nvPicPr>
        <p:blipFill>
          <a:blip r:embed="rId2"/>
          <a:stretch>
            <a:fillRect/>
          </a:stretch>
        </p:blipFill>
        <p:spPr>
          <a:xfrm>
            <a:off x="548640" y="1458201"/>
            <a:ext cx="8308526" cy="4942599"/>
          </a:xfrm>
          <a:prstGeom prst="rect">
            <a:avLst/>
          </a:prstGeom>
        </p:spPr>
      </p:pic>
    </p:spTree>
    <p:extLst>
      <p:ext uri="{BB962C8B-B14F-4D97-AF65-F5344CB8AC3E}">
        <p14:creationId xmlns:p14="http://schemas.microsoft.com/office/powerpoint/2010/main" val="36267875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287F56-BACE-3F30-474E-630490346DC8}"/>
              </a:ext>
            </a:extLst>
          </p:cNvPr>
          <p:cNvSpPr>
            <a:spLocks noGrp="1"/>
          </p:cNvSpPr>
          <p:nvPr>
            <p:ph type="title"/>
          </p:nvPr>
        </p:nvSpPr>
        <p:spPr/>
        <p:txBody>
          <a:bodyPr/>
          <a:lstStyle/>
          <a:p>
            <a:r>
              <a:rPr lang="en-US" dirty="0"/>
              <a:t>Benefits over Standard Thread Group</a:t>
            </a:r>
            <a:endParaRPr lang="en-IN" dirty="0"/>
          </a:p>
        </p:txBody>
      </p:sp>
      <p:pic>
        <p:nvPicPr>
          <p:cNvPr id="5" name="Picture 4">
            <a:extLst>
              <a:ext uri="{FF2B5EF4-FFF2-40B4-BE49-F238E27FC236}">
                <a16:creationId xmlns:a16="http://schemas.microsoft.com/office/drawing/2014/main" id="{716B791E-44FB-7042-9AD6-1A33DB0497E7}"/>
              </a:ext>
            </a:extLst>
          </p:cNvPr>
          <p:cNvPicPr>
            <a:picLocks noChangeAspect="1"/>
          </p:cNvPicPr>
          <p:nvPr/>
        </p:nvPicPr>
        <p:blipFill>
          <a:blip r:embed="rId2"/>
          <a:stretch>
            <a:fillRect/>
          </a:stretch>
        </p:blipFill>
        <p:spPr>
          <a:xfrm>
            <a:off x="318494" y="2209630"/>
            <a:ext cx="8507012" cy="2438740"/>
          </a:xfrm>
          <a:prstGeom prst="rect">
            <a:avLst/>
          </a:prstGeom>
        </p:spPr>
      </p:pic>
    </p:spTree>
    <p:extLst>
      <p:ext uri="{BB962C8B-B14F-4D97-AF65-F5344CB8AC3E}">
        <p14:creationId xmlns:p14="http://schemas.microsoft.com/office/powerpoint/2010/main" val="39514963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B3E7BB-EB05-DC48-9422-F23BBE86096B}"/>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a:ln>
                  <a:noFill/>
                </a:ln>
                <a:effectLst/>
              </a:rPr>
              <a:t>Ramp-Up Matters:</a:t>
            </a:r>
            <a:r>
              <a:rPr kumimoji="0" lang="en-US" altLang="en-US" b="0" i="0" u="none" strike="noStrike" cap="none" normalizeH="0" baseline="0">
                <a:ln>
                  <a:noFill/>
                </a:ln>
                <a:effectLst/>
              </a:rPr>
              <a:t> Never dump all threads at once—gradual ramp-up better simulates real-world traffic.</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a:ln>
                  <a:noFill/>
                </a:ln>
                <a:effectLst/>
              </a:rPr>
              <a:t>Loop vs. Duration:</a:t>
            </a:r>
            <a:r>
              <a:rPr kumimoji="0" lang="en-US" altLang="en-US" b="0" i="0" u="none" strike="noStrike" cap="none" normalizeH="0" baseline="0">
                <a:ln>
                  <a:noFill/>
                </a:ln>
                <a:effectLst/>
              </a:rPr>
              <a:t> Use </a:t>
            </a:r>
            <a:r>
              <a:rPr kumimoji="0" lang="en-US" altLang="en-US" b="1" i="0" u="none" strike="noStrike" cap="none" normalizeH="0" baseline="0">
                <a:ln>
                  <a:noFill/>
                </a:ln>
                <a:effectLst/>
              </a:rPr>
              <a:t>Loop Count</a:t>
            </a:r>
            <a:r>
              <a:rPr kumimoji="0" lang="en-US" altLang="en-US" b="0" i="0" u="none" strike="noStrike" cap="none" normalizeH="0" baseline="0">
                <a:ln>
                  <a:noFill/>
                </a:ln>
                <a:effectLst/>
              </a:rPr>
              <a:t> for small, fixed-size tests; use </a:t>
            </a:r>
            <a:r>
              <a:rPr kumimoji="0" lang="en-US" altLang="en-US" b="1" i="0" u="none" strike="noStrike" cap="none" normalizeH="0" baseline="0">
                <a:ln>
                  <a:noFill/>
                </a:ln>
                <a:effectLst/>
              </a:rPr>
              <a:t>Scheduler</a:t>
            </a:r>
            <a:r>
              <a:rPr kumimoji="0" lang="en-US" altLang="en-US" b="0" i="0" u="none" strike="noStrike" cap="none" normalizeH="0" baseline="0">
                <a:ln>
                  <a:noFill/>
                </a:ln>
                <a:effectLst/>
              </a:rPr>
              <a:t> for sustained load over time.</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a:ln>
                  <a:noFill/>
                </a:ln>
                <a:effectLst/>
              </a:rPr>
              <a:t>Monitor Resources:</a:t>
            </a:r>
            <a:r>
              <a:rPr kumimoji="0" lang="en-US" altLang="en-US" b="0" i="0" u="none" strike="noStrike" cap="none" normalizeH="0" baseline="0">
                <a:ln>
                  <a:noFill/>
                </a:ln>
                <a:effectLst/>
              </a:rPr>
              <a:t> Watch CPU/RAM on both JMeter and target servers; adjust thread count to avoid client-side saturation.</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a:ln>
                  <a:noFill/>
                </a:ln>
                <a:effectLst/>
              </a:rPr>
              <a:t>Distributed Testing:</a:t>
            </a:r>
            <a:r>
              <a:rPr kumimoji="0" lang="en-US" altLang="en-US" b="0" i="0" u="none" strike="noStrike" cap="none" normalizeH="0" baseline="0">
                <a:ln>
                  <a:noFill/>
                </a:ln>
                <a:effectLst/>
              </a:rPr>
              <a:t> For very large loads, use multiple JMeter instances in server–client mode, each with its own Thread Group.</a:t>
            </a:r>
          </a:p>
        </p:txBody>
      </p:sp>
      <p:sp>
        <p:nvSpPr>
          <p:cNvPr id="3" name="Title 2">
            <a:extLst>
              <a:ext uri="{FF2B5EF4-FFF2-40B4-BE49-F238E27FC236}">
                <a16:creationId xmlns:a16="http://schemas.microsoft.com/office/drawing/2014/main" id="{8AFF56E4-6832-D946-A7AF-9B5E6D3A29C2}"/>
              </a:ext>
            </a:extLst>
          </p:cNvPr>
          <p:cNvSpPr>
            <a:spLocks noGrp="1"/>
          </p:cNvSpPr>
          <p:nvPr>
            <p:ph type="title"/>
          </p:nvPr>
        </p:nvSpPr>
        <p:spPr/>
        <p:txBody>
          <a:bodyPr anchor="b">
            <a:normAutofit/>
          </a:bodyPr>
          <a:lstStyle/>
          <a:p>
            <a:r>
              <a:rPr lang="en-IN" dirty="0"/>
              <a:t>Tips &amp; Best Practices</a:t>
            </a:r>
          </a:p>
        </p:txBody>
      </p:sp>
    </p:spTree>
    <p:extLst>
      <p:ext uri="{BB962C8B-B14F-4D97-AF65-F5344CB8AC3E}">
        <p14:creationId xmlns:p14="http://schemas.microsoft.com/office/powerpoint/2010/main" val="13985729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1A185-67FF-0A63-408A-07CE53890FA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81A9C-2132-A3A3-893C-FB98B62DD257}"/>
              </a:ext>
            </a:extLst>
          </p:cNvPr>
          <p:cNvSpPr>
            <a:spLocks noGrp="1"/>
          </p:cNvSpPr>
          <p:nvPr>
            <p:ph sz="quarter" idx="12"/>
          </p:nvPr>
        </p:nvSpPr>
        <p:spPr/>
        <p:txBody>
          <a:bodyPr/>
          <a:lstStyle/>
          <a:p>
            <a:r>
              <a:rPr lang="en-US" dirty="0"/>
              <a:t>Apache JMeter’s Controllers are the building blocks that define the flow and logic of your test plan. </a:t>
            </a:r>
          </a:p>
          <a:p>
            <a:r>
              <a:rPr lang="en-US" dirty="0"/>
              <a:t>They do not generate requests themselves (that’s the job of Samplers) but instead organize and control when and how samplers are executed. </a:t>
            </a:r>
          </a:p>
          <a:p>
            <a:r>
              <a:rPr lang="en-US" dirty="0"/>
              <a:t>JMeter has different types of controllers.</a:t>
            </a:r>
          </a:p>
        </p:txBody>
      </p:sp>
      <p:sp>
        <p:nvSpPr>
          <p:cNvPr id="3" name="Title 2">
            <a:extLst>
              <a:ext uri="{FF2B5EF4-FFF2-40B4-BE49-F238E27FC236}">
                <a16:creationId xmlns:a16="http://schemas.microsoft.com/office/drawing/2014/main" id="{FDFFA676-3F32-0B16-B319-E9159FB1F279}"/>
              </a:ext>
            </a:extLst>
          </p:cNvPr>
          <p:cNvSpPr>
            <a:spLocks noGrp="1"/>
          </p:cNvSpPr>
          <p:nvPr>
            <p:ph type="title"/>
          </p:nvPr>
        </p:nvSpPr>
        <p:spPr/>
        <p:txBody>
          <a:bodyPr/>
          <a:lstStyle/>
          <a:p>
            <a:r>
              <a:rPr lang="en-IN" dirty="0"/>
              <a:t>Controllers</a:t>
            </a:r>
          </a:p>
        </p:txBody>
      </p:sp>
    </p:spTree>
    <p:extLst>
      <p:ext uri="{BB962C8B-B14F-4D97-AF65-F5344CB8AC3E}">
        <p14:creationId xmlns:p14="http://schemas.microsoft.com/office/powerpoint/2010/main" val="6772325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2B175-003D-1651-CF0B-338445334388}"/>
              </a:ext>
            </a:extLst>
          </p:cNvPr>
          <p:cNvSpPr>
            <a:spLocks noGrp="1"/>
          </p:cNvSpPr>
          <p:nvPr>
            <p:ph type="title"/>
          </p:nvPr>
        </p:nvSpPr>
        <p:spPr/>
        <p:txBody>
          <a:bodyPr/>
          <a:lstStyle/>
          <a:p>
            <a:r>
              <a:rPr lang="en-IN" dirty="0"/>
              <a:t>1. Logic Controller</a:t>
            </a:r>
          </a:p>
        </p:txBody>
      </p:sp>
      <p:pic>
        <p:nvPicPr>
          <p:cNvPr id="5" name="Picture 4">
            <a:extLst>
              <a:ext uri="{FF2B5EF4-FFF2-40B4-BE49-F238E27FC236}">
                <a16:creationId xmlns:a16="http://schemas.microsoft.com/office/drawing/2014/main" id="{B270310E-098A-771B-2CA7-314B6A524882}"/>
              </a:ext>
            </a:extLst>
          </p:cNvPr>
          <p:cNvPicPr>
            <a:picLocks noChangeAspect="1"/>
          </p:cNvPicPr>
          <p:nvPr/>
        </p:nvPicPr>
        <p:blipFill>
          <a:blip r:embed="rId2"/>
          <a:stretch>
            <a:fillRect/>
          </a:stretch>
        </p:blipFill>
        <p:spPr>
          <a:xfrm>
            <a:off x="461035" y="1318661"/>
            <a:ext cx="8205261" cy="5197642"/>
          </a:xfrm>
          <a:prstGeom prst="rect">
            <a:avLst/>
          </a:prstGeom>
        </p:spPr>
      </p:pic>
    </p:spTree>
    <p:extLst>
      <p:ext uri="{BB962C8B-B14F-4D97-AF65-F5344CB8AC3E}">
        <p14:creationId xmlns:p14="http://schemas.microsoft.com/office/powerpoint/2010/main" val="2781486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Utilization is the ratio of the throughput of the application relative to its maximum capacity. </a:t>
            </a:r>
          </a:p>
          <a:p>
            <a:r>
              <a:rPr lang="en-US" dirty="0"/>
              <a:t>This is a measure of how well the application is being used.</a:t>
            </a:r>
          </a:p>
          <a:p>
            <a:r>
              <a:rPr lang="en-US" dirty="0"/>
              <a:t>It is not desirable to operate above 80% utilization because the user requests do not arrive evenly, and the system should be able to handle a spike in the load.</a:t>
            </a:r>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Utilization</a:t>
            </a:r>
          </a:p>
        </p:txBody>
      </p:sp>
    </p:spTree>
    <p:extLst>
      <p:ext uri="{BB962C8B-B14F-4D97-AF65-F5344CB8AC3E}">
        <p14:creationId xmlns:p14="http://schemas.microsoft.com/office/powerpoint/2010/main" val="8346266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2C76BF-6B0D-4D9A-C5F5-EC057CC6AEF5}"/>
              </a:ext>
            </a:extLst>
          </p:cNvPr>
          <p:cNvSpPr>
            <a:spLocks noGrp="1"/>
          </p:cNvSpPr>
          <p:nvPr>
            <p:ph type="title"/>
          </p:nvPr>
        </p:nvSpPr>
        <p:spPr/>
        <p:txBody>
          <a:bodyPr/>
          <a:lstStyle/>
          <a:p>
            <a:r>
              <a:rPr lang="en-IN" dirty="0"/>
              <a:t>Configuration Highlights</a:t>
            </a:r>
          </a:p>
        </p:txBody>
      </p:sp>
      <p:pic>
        <p:nvPicPr>
          <p:cNvPr id="5" name="Picture 4">
            <a:extLst>
              <a:ext uri="{FF2B5EF4-FFF2-40B4-BE49-F238E27FC236}">
                <a16:creationId xmlns:a16="http://schemas.microsoft.com/office/drawing/2014/main" id="{8CB6AA3A-19DD-71CE-39BA-A7E278617A29}"/>
              </a:ext>
            </a:extLst>
          </p:cNvPr>
          <p:cNvPicPr>
            <a:picLocks noChangeAspect="1"/>
          </p:cNvPicPr>
          <p:nvPr/>
        </p:nvPicPr>
        <p:blipFill>
          <a:blip r:embed="rId2"/>
          <a:stretch>
            <a:fillRect/>
          </a:stretch>
        </p:blipFill>
        <p:spPr>
          <a:xfrm>
            <a:off x="461035" y="1337912"/>
            <a:ext cx="7884068" cy="4995511"/>
          </a:xfrm>
          <a:prstGeom prst="rect">
            <a:avLst/>
          </a:prstGeom>
        </p:spPr>
      </p:pic>
    </p:spTree>
    <p:extLst>
      <p:ext uri="{BB962C8B-B14F-4D97-AF65-F5344CB8AC3E}">
        <p14:creationId xmlns:p14="http://schemas.microsoft.com/office/powerpoint/2010/main" val="1432606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EC283-D870-BCDA-5E30-A79157299116}"/>
              </a:ext>
            </a:extLst>
          </p:cNvPr>
          <p:cNvSpPr>
            <a:spLocks noGrp="1"/>
          </p:cNvSpPr>
          <p:nvPr>
            <p:ph sz="quarter" idx="12"/>
          </p:nvPr>
        </p:nvSpPr>
        <p:spPr/>
        <p:txBody>
          <a:bodyPr/>
          <a:lstStyle/>
          <a:p>
            <a:r>
              <a:rPr lang="en-US" dirty="0"/>
              <a:t>The </a:t>
            </a:r>
            <a:r>
              <a:rPr lang="en-US" b="1" dirty="0"/>
              <a:t>Simple Controller</a:t>
            </a:r>
            <a:r>
              <a:rPr lang="en-US" dirty="0"/>
              <a:t> in JMeter is a </a:t>
            </a:r>
            <a:r>
              <a:rPr lang="en-US" b="1" dirty="0"/>
              <a:t>logical container</a:t>
            </a:r>
            <a:r>
              <a:rPr lang="en-US" dirty="0"/>
              <a:t>. </a:t>
            </a:r>
          </a:p>
          <a:p>
            <a:r>
              <a:rPr lang="en-US" dirty="0"/>
              <a:t>It </a:t>
            </a:r>
            <a:r>
              <a:rPr lang="en-US" b="1" dirty="0"/>
              <a:t>doesn’t affect execution flow</a:t>
            </a:r>
            <a:r>
              <a:rPr lang="en-US" dirty="0"/>
              <a:t> but helps you group samplers and other test elements </a:t>
            </a:r>
            <a:r>
              <a:rPr lang="en-US" b="1" dirty="0"/>
              <a:t>for readability and reuse</a:t>
            </a:r>
            <a:r>
              <a:rPr lang="en-US" dirty="0"/>
              <a:t>.</a:t>
            </a:r>
            <a:endParaRPr lang="en-IN" dirty="0"/>
          </a:p>
        </p:txBody>
      </p:sp>
      <p:sp>
        <p:nvSpPr>
          <p:cNvPr id="3" name="Title 2">
            <a:extLst>
              <a:ext uri="{FF2B5EF4-FFF2-40B4-BE49-F238E27FC236}">
                <a16:creationId xmlns:a16="http://schemas.microsoft.com/office/drawing/2014/main" id="{A88809C8-8638-1A9D-DBEC-89734E6E5038}"/>
              </a:ext>
            </a:extLst>
          </p:cNvPr>
          <p:cNvSpPr>
            <a:spLocks noGrp="1"/>
          </p:cNvSpPr>
          <p:nvPr>
            <p:ph type="title"/>
          </p:nvPr>
        </p:nvSpPr>
        <p:spPr/>
        <p:txBody>
          <a:bodyPr/>
          <a:lstStyle/>
          <a:p>
            <a:r>
              <a:rPr lang="en-IN" dirty="0"/>
              <a:t>Simple Controller</a:t>
            </a:r>
          </a:p>
        </p:txBody>
      </p:sp>
    </p:spTree>
    <p:extLst>
      <p:ext uri="{BB962C8B-B14F-4D97-AF65-F5344CB8AC3E}">
        <p14:creationId xmlns:p14="http://schemas.microsoft.com/office/powerpoint/2010/main" val="10003002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1779-E49B-34CD-A9AE-229137F247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4D8CE5-49D5-FEB0-5E15-B4015EB32B54}"/>
              </a:ext>
            </a:extLst>
          </p:cNvPr>
          <p:cNvSpPr>
            <a:spLocks noGrp="1"/>
          </p:cNvSpPr>
          <p:nvPr>
            <p:ph type="title"/>
          </p:nvPr>
        </p:nvSpPr>
        <p:spPr/>
        <p:txBody>
          <a:bodyPr/>
          <a:lstStyle/>
          <a:p>
            <a:r>
              <a:rPr lang="en-IN" dirty="0"/>
              <a:t>Simple Controller</a:t>
            </a:r>
          </a:p>
        </p:txBody>
      </p:sp>
      <p:pic>
        <p:nvPicPr>
          <p:cNvPr id="7" name="Picture 6">
            <a:extLst>
              <a:ext uri="{FF2B5EF4-FFF2-40B4-BE49-F238E27FC236}">
                <a16:creationId xmlns:a16="http://schemas.microsoft.com/office/drawing/2014/main" id="{91D83C1F-DFA0-48EF-92CE-EC1944B5F2EA}"/>
              </a:ext>
            </a:extLst>
          </p:cNvPr>
          <p:cNvPicPr>
            <a:picLocks noChangeAspect="1"/>
          </p:cNvPicPr>
          <p:nvPr/>
        </p:nvPicPr>
        <p:blipFill>
          <a:blip r:embed="rId2"/>
          <a:stretch>
            <a:fillRect/>
          </a:stretch>
        </p:blipFill>
        <p:spPr>
          <a:xfrm>
            <a:off x="548639" y="1424539"/>
            <a:ext cx="8277727" cy="508214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BD2D07C-4F0F-0CC3-5454-61AA9ACEE0D4}"/>
                  </a:ext>
                </a:extLst>
              </p14:cNvPr>
              <p14:cNvContentPartPr/>
              <p14:nvPr/>
            </p14:nvContentPartPr>
            <p14:xfrm>
              <a:off x="7529116" y="2742802"/>
              <a:ext cx="593280" cy="3550320"/>
            </p14:xfrm>
          </p:contentPart>
        </mc:Choice>
        <mc:Fallback xmlns="">
          <p:pic>
            <p:nvPicPr>
              <p:cNvPr id="8" name="Ink 7">
                <a:extLst>
                  <a:ext uri="{FF2B5EF4-FFF2-40B4-BE49-F238E27FC236}">
                    <a16:creationId xmlns:a16="http://schemas.microsoft.com/office/drawing/2014/main" id="{7BD2D07C-4F0F-0CC3-5454-61AA9ACEE0D4}"/>
                  </a:ext>
                </a:extLst>
              </p:cNvPr>
              <p:cNvPicPr/>
              <p:nvPr/>
            </p:nvPicPr>
            <p:blipFill>
              <a:blip r:embed="rId4"/>
              <a:stretch>
                <a:fillRect/>
              </a:stretch>
            </p:blipFill>
            <p:spPr>
              <a:xfrm>
                <a:off x="7522996" y="2736682"/>
                <a:ext cx="605520" cy="3562560"/>
              </a:xfrm>
              <a:prstGeom prst="rect">
                <a:avLst/>
              </a:prstGeom>
            </p:spPr>
          </p:pic>
        </mc:Fallback>
      </mc:AlternateContent>
      <p:sp>
        <p:nvSpPr>
          <p:cNvPr id="9" name="TextBox 8">
            <a:extLst>
              <a:ext uri="{FF2B5EF4-FFF2-40B4-BE49-F238E27FC236}">
                <a16:creationId xmlns:a16="http://schemas.microsoft.com/office/drawing/2014/main" id="{8AD912A6-8533-7BBC-C956-27006917C12D}"/>
              </a:ext>
            </a:extLst>
          </p:cNvPr>
          <p:cNvSpPr txBox="1"/>
          <p:nvPr/>
        </p:nvSpPr>
        <p:spPr>
          <a:xfrm>
            <a:off x="6871985" y="4013735"/>
            <a:ext cx="1954381" cy="369332"/>
          </a:xfrm>
          <a:prstGeom prst="rect">
            <a:avLst/>
          </a:prstGeom>
          <a:noFill/>
        </p:spPr>
        <p:txBody>
          <a:bodyPr wrap="none" rtlCol="0">
            <a:spAutoFit/>
          </a:bodyPr>
          <a:lstStyle/>
          <a:p>
            <a:r>
              <a:rPr lang="en-IN" b="1" dirty="0">
                <a:solidFill>
                  <a:srgbClr val="FF0000"/>
                </a:solidFill>
              </a:rPr>
              <a:t>Group samplers</a:t>
            </a:r>
          </a:p>
        </p:txBody>
      </p:sp>
    </p:spTree>
    <p:extLst>
      <p:ext uri="{BB962C8B-B14F-4D97-AF65-F5344CB8AC3E}">
        <p14:creationId xmlns:p14="http://schemas.microsoft.com/office/powerpoint/2010/main" val="40898974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6BFCB8-DBF7-388C-B3DD-FD4DFF1F790C}"/>
              </a:ext>
            </a:extLst>
          </p:cNvPr>
          <p:cNvSpPr>
            <a:spLocks noGrp="1"/>
          </p:cNvSpPr>
          <p:nvPr>
            <p:ph sz="quarter" idx="12"/>
          </p:nvPr>
        </p:nvSpPr>
        <p:spPr/>
        <p:txBody>
          <a:bodyPr/>
          <a:lstStyle/>
          <a:p>
            <a:r>
              <a:rPr lang="en-US" dirty="0"/>
              <a:t>Create a test plan that:</a:t>
            </a:r>
          </a:p>
          <a:p>
            <a:pPr lvl="1"/>
            <a:r>
              <a:rPr lang="en-US" dirty="0"/>
              <a:t>Opens the homepage of a website</a:t>
            </a:r>
          </a:p>
          <a:p>
            <a:pPr lvl="1"/>
            <a:r>
              <a:rPr lang="en-US" dirty="0"/>
              <a:t>Hits a login endpoint</a:t>
            </a:r>
          </a:p>
          <a:p>
            <a:pPr lvl="1"/>
            <a:r>
              <a:rPr lang="en-US" dirty="0"/>
              <a:t>Organizes them using a Simple Controller</a:t>
            </a:r>
          </a:p>
          <a:p>
            <a:endParaRPr lang="en-IN" dirty="0"/>
          </a:p>
        </p:txBody>
      </p:sp>
      <p:sp>
        <p:nvSpPr>
          <p:cNvPr id="3" name="Title 2">
            <a:extLst>
              <a:ext uri="{FF2B5EF4-FFF2-40B4-BE49-F238E27FC236}">
                <a16:creationId xmlns:a16="http://schemas.microsoft.com/office/drawing/2014/main" id="{E0CE05CE-8A14-6C9A-4325-B1B783351530}"/>
              </a:ext>
            </a:extLst>
          </p:cNvPr>
          <p:cNvSpPr>
            <a:spLocks noGrp="1"/>
          </p:cNvSpPr>
          <p:nvPr>
            <p:ph type="title"/>
          </p:nvPr>
        </p:nvSpPr>
        <p:spPr/>
        <p:txBody>
          <a:bodyPr/>
          <a:lstStyle/>
          <a:p>
            <a:r>
              <a:rPr lang="en-IN" dirty="0"/>
              <a:t>Simple Controller Hands-On Exercise</a:t>
            </a:r>
          </a:p>
        </p:txBody>
      </p:sp>
    </p:spTree>
    <p:extLst>
      <p:ext uri="{BB962C8B-B14F-4D97-AF65-F5344CB8AC3E}">
        <p14:creationId xmlns:p14="http://schemas.microsoft.com/office/powerpoint/2010/main" val="18657978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5A9A-9C2D-8854-F9C7-CCEF5DA7BFA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1B0F1-271B-D4E3-23F3-3F0761AABDC6}"/>
              </a:ext>
            </a:extLst>
          </p:cNvPr>
          <p:cNvSpPr>
            <a:spLocks noGrp="1"/>
          </p:cNvSpPr>
          <p:nvPr>
            <p:ph sz="quarter" idx="12"/>
          </p:nvPr>
        </p:nvSpPr>
        <p:spPr/>
        <p:txBody>
          <a:bodyPr/>
          <a:lstStyle/>
          <a:p>
            <a:r>
              <a:rPr lang="en-US" dirty="0"/>
              <a:t>Create a test plan that:</a:t>
            </a:r>
          </a:p>
          <a:p>
            <a:pPr lvl="1"/>
            <a:r>
              <a:rPr lang="en-US" dirty="0"/>
              <a:t>Opens the homepage of a website</a:t>
            </a:r>
          </a:p>
          <a:p>
            <a:pPr lvl="1"/>
            <a:r>
              <a:rPr lang="en-US" dirty="0"/>
              <a:t>Hits a login endpoint</a:t>
            </a:r>
          </a:p>
          <a:p>
            <a:pPr lvl="1"/>
            <a:r>
              <a:rPr lang="en-US" dirty="0"/>
              <a:t>Organizes them using a Simple Controller</a:t>
            </a:r>
          </a:p>
          <a:p>
            <a:endParaRPr lang="en-IN" dirty="0"/>
          </a:p>
        </p:txBody>
      </p:sp>
      <p:sp>
        <p:nvSpPr>
          <p:cNvPr id="3" name="Title 2">
            <a:extLst>
              <a:ext uri="{FF2B5EF4-FFF2-40B4-BE49-F238E27FC236}">
                <a16:creationId xmlns:a16="http://schemas.microsoft.com/office/drawing/2014/main" id="{3BF60F29-2769-FD93-2193-DFE09C906549}"/>
              </a:ext>
            </a:extLst>
          </p:cNvPr>
          <p:cNvSpPr>
            <a:spLocks noGrp="1"/>
          </p:cNvSpPr>
          <p:nvPr>
            <p:ph type="title"/>
          </p:nvPr>
        </p:nvSpPr>
        <p:spPr/>
        <p:txBody>
          <a:bodyPr/>
          <a:lstStyle/>
          <a:p>
            <a:r>
              <a:rPr lang="en-IN" dirty="0"/>
              <a:t>Step-by-Step Instructions</a:t>
            </a:r>
          </a:p>
        </p:txBody>
      </p:sp>
    </p:spTree>
    <p:extLst>
      <p:ext uri="{BB962C8B-B14F-4D97-AF65-F5344CB8AC3E}">
        <p14:creationId xmlns:p14="http://schemas.microsoft.com/office/powerpoint/2010/main" val="760447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5CC51-EDDE-49E5-F240-6F9CD75CB24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1965BC-637F-3CCC-64E8-1F2ED32CE369}"/>
              </a:ext>
            </a:extLst>
          </p:cNvPr>
          <p:cNvSpPr>
            <a:spLocks noGrp="1"/>
          </p:cNvSpPr>
          <p:nvPr>
            <p:ph sz="quarter" idx="12"/>
          </p:nvPr>
        </p:nvSpPr>
        <p:spPr/>
        <p:txBody>
          <a:bodyPr/>
          <a:lstStyle/>
          <a:p>
            <a:r>
              <a:rPr lang="en-IN" dirty="0"/>
              <a:t>Open JMeter</a:t>
            </a:r>
          </a:p>
          <a:p>
            <a:pPr lvl="1"/>
            <a:r>
              <a:rPr lang="en-IN" dirty="0"/>
              <a:t>Start JMeter GUI (jmeter.bat or jmeter.sh).</a:t>
            </a:r>
          </a:p>
          <a:p>
            <a:r>
              <a:rPr lang="en-IN" dirty="0"/>
              <a:t>Create a Test Plan</a:t>
            </a:r>
          </a:p>
          <a:p>
            <a:pPr lvl="1"/>
            <a:r>
              <a:rPr lang="en-IN" dirty="0"/>
              <a:t>Right-click on Test Plan → Add → Threads (Users) → Thread Group</a:t>
            </a:r>
          </a:p>
          <a:p>
            <a:pPr lvl="1"/>
            <a:r>
              <a:rPr lang="en-IN" dirty="0"/>
              <a:t>Set:</a:t>
            </a:r>
          </a:p>
          <a:p>
            <a:pPr lvl="2"/>
            <a:r>
              <a:rPr lang="en-IN" dirty="0"/>
              <a:t>Number of Threads: 1</a:t>
            </a:r>
          </a:p>
          <a:p>
            <a:pPr lvl="2"/>
            <a:r>
              <a:rPr lang="en-IN" dirty="0"/>
              <a:t>Ramp-Up Period: 1</a:t>
            </a:r>
          </a:p>
          <a:p>
            <a:pPr lvl="2"/>
            <a:r>
              <a:rPr lang="en-IN" dirty="0"/>
              <a:t>Loop Count: 1</a:t>
            </a:r>
          </a:p>
        </p:txBody>
      </p:sp>
      <p:sp>
        <p:nvSpPr>
          <p:cNvPr id="3" name="Title 2">
            <a:extLst>
              <a:ext uri="{FF2B5EF4-FFF2-40B4-BE49-F238E27FC236}">
                <a16:creationId xmlns:a16="http://schemas.microsoft.com/office/drawing/2014/main" id="{724A2B3F-59C1-9798-27F8-0F700FD7F125}"/>
              </a:ext>
            </a:extLst>
          </p:cNvPr>
          <p:cNvSpPr>
            <a:spLocks noGrp="1"/>
          </p:cNvSpPr>
          <p:nvPr>
            <p:ph type="title"/>
          </p:nvPr>
        </p:nvSpPr>
        <p:spPr/>
        <p:txBody>
          <a:bodyPr/>
          <a:lstStyle/>
          <a:p>
            <a:r>
              <a:rPr lang="en-IN" dirty="0"/>
              <a:t>Step-by-Step Instructions</a:t>
            </a:r>
          </a:p>
        </p:txBody>
      </p:sp>
    </p:spTree>
    <p:extLst>
      <p:ext uri="{BB962C8B-B14F-4D97-AF65-F5344CB8AC3E}">
        <p14:creationId xmlns:p14="http://schemas.microsoft.com/office/powerpoint/2010/main" val="27994588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57CBC-B99F-C9F2-0F7A-369782757F09}"/>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5CCF48AE-8DE5-0C03-2E28-D28E444427F9}"/>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Add a Simple Controller</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Right-click on </a:t>
            </a:r>
            <a:r>
              <a:rPr kumimoji="0" lang="en-US" altLang="en-US" b="1" i="0" u="none" strike="noStrike" cap="none" normalizeH="0" baseline="0" dirty="0">
                <a:ln>
                  <a:noFill/>
                </a:ln>
                <a:effectLst/>
              </a:rPr>
              <a:t>Thread Group</a:t>
            </a:r>
            <a:r>
              <a:rPr kumimoji="0" lang="en-US" altLang="en-US" b="0" i="0" u="none" strike="noStrike" cap="none" normalizeH="0" baseline="0" dirty="0">
                <a:ln>
                  <a:noFill/>
                </a:ln>
                <a:effectLst/>
              </a:rPr>
              <a:t> → Add → </a:t>
            </a:r>
            <a:r>
              <a:rPr kumimoji="0" lang="en-US" altLang="en-US" b="1" i="0" u="none" strike="noStrike" cap="none" normalizeH="0" baseline="0" dirty="0">
                <a:ln>
                  <a:noFill/>
                </a:ln>
                <a:effectLst/>
              </a:rPr>
              <a:t>Logic</a:t>
            </a:r>
          </a:p>
          <a:p>
            <a:pPr marL="0" indent="0" eaLnBrk="0" fontAlgn="base" hangingPunct="0">
              <a:spcBef>
                <a:spcPct val="0"/>
              </a:spcBef>
              <a:spcAft>
                <a:spcPts val="600"/>
              </a:spcAft>
              <a:buClrTx/>
              <a:buSzTx/>
              <a:buNone/>
            </a:pPr>
            <a:r>
              <a:rPr lang="en-US" altLang="en-US" sz="2800" b="1" dirty="0">
                <a:solidFill>
                  <a:schemeClr val="tx1"/>
                </a:solidFill>
              </a:rPr>
              <a:t>Controller → Simple Controller</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Rename it to Homepage and Login</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A5FA41FC-C7E8-B19F-66E8-E7B6AC57A8C0}"/>
              </a:ext>
            </a:extLst>
          </p:cNvPr>
          <p:cNvSpPr>
            <a:spLocks noGrp="1"/>
          </p:cNvSpPr>
          <p:nvPr>
            <p:ph type="title"/>
          </p:nvPr>
        </p:nvSpPr>
        <p:spPr/>
        <p:txBody>
          <a:bodyPr anchor="b">
            <a:normAutofit/>
          </a:bodyPr>
          <a:lstStyle/>
          <a:p>
            <a:r>
              <a:rPr lang="en-IN" dirty="0"/>
              <a:t>Step-by-Step Instructions</a:t>
            </a:r>
          </a:p>
        </p:txBody>
      </p:sp>
    </p:spTree>
    <p:extLst>
      <p:ext uri="{BB962C8B-B14F-4D97-AF65-F5344CB8AC3E}">
        <p14:creationId xmlns:p14="http://schemas.microsoft.com/office/powerpoint/2010/main" val="4871883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C930450-8581-EC40-46A2-1A74B643AB94}"/>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4. Add Samplers Under the Controller</a:t>
            </a:r>
          </a:p>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 Add HTTP Request – Homepage</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Right-click on Homepage and Login → Add → </a:t>
            </a:r>
            <a:r>
              <a:rPr kumimoji="0" lang="en-US" altLang="en-US" b="1" i="0" u="none" strike="noStrike" cap="none" normalizeH="0" baseline="0" dirty="0">
                <a:ln>
                  <a:noFill/>
                </a:ln>
                <a:effectLst/>
              </a:rPr>
              <a:t>Sampler → HTTP Request</a:t>
            </a:r>
            <a:endParaRPr kumimoji="0" lang="en-US" altLang="en-US" b="0" i="0" u="none" strike="noStrike" cap="none" normalizeH="0" baseline="0" dirty="0">
              <a:ln>
                <a:noFill/>
              </a:ln>
              <a:effectLst/>
            </a:endParaRP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Name: Open Homepage</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Server Name: example.com</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Path: /</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B9D481DD-3EA1-E524-2B2C-399B0CBE1086}"/>
              </a:ext>
            </a:extLst>
          </p:cNvPr>
          <p:cNvSpPr>
            <a:spLocks noGrp="1"/>
          </p:cNvSpPr>
          <p:nvPr>
            <p:ph type="title"/>
          </p:nvPr>
        </p:nvSpPr>
        <p:spPr/>
        <p:txBody>
          <a:bodyPr anchor="b">
            <a:normAutofit/>
          </a:bodyPr>
          <a:lstStyle/>
          <a:p>
            <a:r>
              <a:rPr lang="en-IN" dirty="0"/>
              <a:t>Step-by-Step Instructions</a:t>
            </a:r>
          </a:p>
        </p:txBody>
      </p:sp>
    </p:spTree>
    <p:extLst>
      <p:ext uri="{BB962C8B-B14F-4D97-AF65-F5344CB8AC3E}">
        <p14:creationId xmlns:p14="http://schemas.microsoft.com/office/powerpoint/2010/main" val="19041698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6F768-9D7C-4836-1E0C-0A1F897C6EDD}"/>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FA05902-4D1E-6661-5E03-481F48DEE4B1}"/>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a:ln>
                  <a:noFill/>
                </a:ln>
                <a:effectLst/>
              </a:rPr>
              <a:t>➤ Add HTTP Request – Login</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Right-click on Homepage and Login → Add → </a:t>
            </a:r>
            <a:r>
              <a:rPr kumimoji="0" lang="en-US" altLang="en-US" b="1" i="0" u="none" strike="noStrike" cap="none" normalizeH="0" baseline="0">
                <a:ln>
                  <a:noFill/>
                </a:ln>
                <a:effectLst/>
              </a:rPr>
              <a:t>Sampler → HTTP Request</a:t>
            </a:r>
            <a:endParaRPr kumimoji="0" lang="en-US" altLang="en-US" b="0" i="0" u="none" strike="noStrike" cap="none" normalizeH="0" baseline="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Name: Login</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Server Name: example.com</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Path: /login</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Method: POST</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Add body data if needed (e.g., username/password)</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itle 2">
            <a:extLst>
              <a:ext uri="{FF2B5EF4-FFF2-40B4-BE49-F238E27FC236}">
                <a16:creationId xmlns:a16="http://schemas.microsoft.com/office/drawing/2014/main" id="{5BA484F2-F79E-E64C-4EEB-EC2756A20EBE}"/>
              </a:ext>
            </a:extLst>
          </p:cNvPr>
          <p:cNvSpPr>
            <a:spLocks noGrp="1"/>
          </p:cNvSpPr>
          <p:nvPr>
            <p:ph type="title"/>
          </p:nvPr>
        </p:nvSpPr>
        <p:spPr/>
        <p:txBody>
          <a:bodyPr anchor="b">
            <a:normAutofit/>
          </a:bodyPr>
          <a:lstStyle/>
          <a:p>
            <a:r>
              <a:rPr lang="en-IN" dirty="0"/>
              <a:t>Step-by-Step Instructions</a:t>
            </a:r>
          </a:p>
        </p:txBody>
      </p:sp>
    </p:spTree>
    <p:extLst>
      <p:ext uri="{BB962C8B-B14F-4D97-AF65-F5344CB8AC3E}">
        <p14:creationId xmlns:p14="http://schemas.microsoft.com/office/powerpoint/2010/main" val="13420975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9AE31-0AE8-739E-38C9-B4E2E02F6A5D}"/>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EA1AFE48-4916-4078-72E8-CED02AB1FCD5}"/>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lang="en-US" b="1" dirty="0"/>
              <a:t>Add a Listener to View Output</a:t>
            </a:r>
          </a:p>
          <a:p>
            <a:r>
              <a:rPr lang="en-US" dirty="0"/>
              <a:t>Right-click on </a:t>
            </a:r>
            <a:r>
              <a:rPr lang="en-US" b="1" dirty="0"/>
              <a:t>Thread Group</a:t>
            </a:r>
            <a:r>
              <a:rPr lang="en-US" dirty="0"/>
              <a:t> → Add → Listener → </a:t>
            </a:r>
            <a:r>
              <a:rPr lang="en-US" b="1" dirty="0"/>
              <a:t>View Results Tree</a:t>
            </a:r>
            <a:endParaRPr lang="en-US" dirty="0"/>
          </a:p>
          <a:p>
            <a:pPr eaLnBrk="0" fontAlgn="base" hangingPunct="0">
              <a:spcBef>
                <a:spcPct val="0"/>
              </a:spcBef>
              <a:spcAft>
                <a:spcPts val="600"/>
              </a:spcAft>
              <a:buClrTx/>
              <a:buSzTx/>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4EE4498A-337D-DFF9-7234-091328500C59}"/>
              </a:ext>
            </a:extLst>
          </p:cNvPr>
          <p:cNvSpPr>
            <a:spLocks noGrp="1"/>
          </p:cNvSpPr>
          <p:nvPr>
            <p:ph type="title"/>
          </p:nvPr>
        </p:nvSpPr>
        <p:spPr/>
        <p:txBody>
          <a:bodyPr anchor="b">
            <a:normAutofit/>
          </a:bodyPr>
          <a:lstStyle/>
          <a:p>
            <a:r>
              <a:rPr lang="en-IN" dirty="0"/>
              <a:t>Step-by-Step Instructions</a:t>
            </a:r>
          </a:p>
        </p:txBody>
      </p:sp>
    </p:spTree>
    <p:extLst>
      <p:ext uri="{BB962C8B-B14F-4D97-AF65-F5344CB8AC3E}">
        <p14:creationId xmlns:p14="http://schemas.microsoft.com/office/powerpoint/2010/main" val="396549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4143C-4D59-7E64-C7E0-76DDF1B8D121}"/>
              </a:ext>
            </a:extLst>
          </p:cNvPr>
          <p:cNvSpPr>
            <a:spLocks noGrp="1"/>
          </p:cNvSpPr>
          <p:nvPr>
            <p:ph type="title"/>
          </p:nvPr>
        </p:nvSpPr>
        <p:spPr/>
        <p:txBody>
          <a:bodyPr/>
          <a:lstStyle/>
          <a:p>
            <a:r>
              <a:rPr lang="en-US" b="0" dirty="0"/>
              <a:t>How to conduct Performance Testing </a:t>
            </a:r>
            <a:endParaRPr lang="en-IN" dirty="0"/>
          </a:p>
        </p:txBody>
      </p:sp>
      <p:pic>
        <p:nvPicPr>
          <p:cNvPr id="4098" name="Picture 2">
            <a:extLst>
              <a:ext uri="{FF2B5EF4-FFF2-40B4-BE49-F238E27FC236}">
                <a16:creationId xmlns:a16="http://schemas.microsoft.com/office/drawing/2014/main" id="{630D3BD0-76A0-C06E-D605-50E84247D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47036"/>
            <a:ext cx="876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81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D40A2-602C-F96E-82FC-D71F366ACAB3}"/>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D26E75A2-7B8B-D5E8-79A3-105C450DCB80}"/>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lang="en-US" b="1" dirty="0"/>
              <a:t>6. Run the Test</a:t>
            </a:r>
          </a:p>
          <a:p>
            <a:r>
              <a:rPr lang="en-US" dirty="0"/>
              <a:t>Click the green </a:t>
            </a:r>
            <a:r>
              <a:rPr lang="en-US" b="1" dirty="0"/>
              <a:t>Start</a:t>
            </a:r>
            <a:r>
              <a:rPr lang="en-US" dirty="0"/>
              <a:t> button ▶️</a:t>
            </a:r>
            <a:br>
              <a:rPr lang="en-US" dirty="0"/>
            </a:br>
            <a:r>
              <a:rPr lang="en-US" dirty="0"/>
              <a:t>In </a:t>
            </a:r>
            <a:r>
              <a:rPr lang="en-US" b="1" dirty="0"/>
              <a:t>View Results Tree</a:t>
            </a:r>
            <a:r>
              <a:rPr lang="en-US" dirty="0"/>
              <a:t>, verify:</a:t>
            </a:r>
          </a:p>
          <a:p>
            <a:r>
              <a:rPr lang="en-US" dirty="0"/>
              <a:t>Requests executed in the order you added them</a:t>
            </a:r>
          </a:p>
          <a:p>
            <a:r>
              <a:rPr lang="en-US" dirty="0"/>
              <a:t>Grouped under the Simple Controller (for readability)</a:t>
            </a:r>
          </a:p>
          <a:p>
            <a:pPr eaLnBrk="0" fontAlgn="base" hangingPunct="0">
              <a:spcBef>
                <a:spcPct val="0"/>
              </a:spcBef>
              <a:spcAft>
                <a:spcPts val="600"/>
              </a:spcAft>
              <a:buClrTx/>
              <a:buSzTx/>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032A8817-CF6E-63FC-A8FD-7F910DE75D74}"/>
              </a:ext>
            </a:extLst>
          </p:cNvPr>
          <p:cNvSpPr>
            <a:spLocks noGrp="1"/>
          </p:cNvSpPr>
          <p:nvPr>
            <p:ph type="title"/>
          </p:nvPr>
        </p:nvSpPr>
        <p:spPr/>
        <p:txBody>
          <a:bodyPr anchor="b">
            <a:normAutofit/>
          </a:bodyPr>
          <a:lstStyle/>
          <a:p>
            <a:r>
              <a:rPr lang="en-IN" dirty="0"/>
              <a:t>Step-by-Step Instructions</a:t>
            </a:r>
          </a:p>
        </p:txBody>
      </p:sp>
    </p:spTree>
    <p:extLst>
      <p:ext uri="{BB962C8B-B14F-4D97-AF65-F5344CB8AC3E}">
        <p14:creationId xmlns:p14="http://schemas.microsoft.com/office/powerpoint/2010/main" val="22800684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5788D-430E-AAD8-E737-8E99F82A23E5}"/>
              </a:ext>
            </a:extLst>
          </p:cNvPr>
          <p:cNvSpPr>
            <a:spLocks noGrp="1"/>
          </p:cNvSpPr>
          <p:nvPr>
            <p:ph type="title"/>
          </p:nvPr>
        </p:nvSpPr>
        <p:spPr/>
        <p:txBody>
          <a:bodyPr/>
          <a:lstStyle/>
          <a:p>
            <a:r>
              <a:rPr lang="en-IN" dirty="0" err="1"/>
              <a:t>Graphql</a:t>
            </a:r>
            <a:r>
              <a:rPr lang="en-IN" dirty="0"/>
              <a:t> Sampler</a:t>
            </a:r>
          </a:p>
        </p:txBody>
      </p:sp>
      <p:pic>
        <p:nvPicPr>
          <p:cNvPr id="5" name="Picture 4">
            <a:extLst>
              <a:ext uri="{FF2B5EF4-FFF2-40B4-BE49-F238E27FC236}">
                <a16:creationId xmlns:a16="http://schemas.microsoft.com/office/drawing/2014/main" id="{50BDB62F-398B-45A6-5674-D6C585BB413F}"/>
              </a:ext>
            </a:extLst>
          </p:cNvPr>
          <p:cNvPicPr>
            <a:picLocks noChangeAspect="1"/>
          </p:cNvPicPr>
          <p:nvPr/>
        </p:nvPicPr>
        <p:blipFill>
          <a:blip r:embed="rId2"/>
          <a:stretch>
            <a:fillRect/>
          </a:stretch>
        </p:blipFill>
        <p:spPr>
          <a:xfrm>
            <a:off x="346509" y="1667023"/>
            <a:ext cx="8537610" cy="4293973"/>
          </a:xfrm>
          <a:prstGeom prst="rect">
            <a:avLst/>
          </a:prstGeom>
        </p:spPr>
      </p:pic>
    </p:spTree>
    <p:extLst>
      <p:ext uri="{BB962C8B-B14F-4D97-AF65-F5344CB8AC3E}">
        <p14:creationId xmlns:p14="http://schemas.microsoft.com/office/powerpoint/2010/main" val="42813871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9F649-079C-F9C6-97D7-DD1C5CE55F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5FEA3F-3354-3DBC-04B9-89F5E4748447}"/>
              </a:ext>
            </a:extLst>
          </p:cNvPr>
          <p:cNvSpPr>
            <a:spLocks noGrp="1"/>
          </p:cNvSpPr>
          <p:nvPr>
            <p:ph type="title"/>
          </p:nvPr>
        </p:nvSpPr>
        <p:spPr/>
        <p:txBody>
          <a:bodyPr/>
          <a:lstStyle/>
          <a:p>
            <a:r>
              <a:rPr lang="en-IN" dirty="0" err="1"/>
              <a:t>Graphql</a:t>
            </a:r>
            <a:r>
              <a:rPr lang="en-IN" dirty="0"/>
              <a:t> Sampler</a:t>
            </a:r>
          </a:p>
        </p:txBody>
      </p:sp>
      <p:pic>
        <p:nvPicPr>
          <p:cNvPr id="4" name="Picture 3">
            <a:extLst>
              <a:ext uri="{FF2B5EF4-FFF2-40B4-BE49-F238E27FC236}">
                <a16:creationId xmlns:a16="http://schemas.microsoft.com/office/drawing/2014/main" id="{3767A5D7-FA0E-87E4-1F32-EBA62160D32B}"/>
              </a:ext>
            </a:extLst>
          </p:cNvPr>
          <p:cNvPicPr>
            <a:picLocks noChangeAspect="1"/>
          </p:cNvPicPr>
          <p:nvPr/>
        </p:nvPicPr>
        <p:blipFill>
          <a:blip r:embed="rId2"/>
          <a:stretch>
            <a:fillRect/>
          </a:stretch>
        </p:blipFill>
        <p:spPr>
          <a:xfrm>
            <a:off x="1078030" y="1691052"/>
            <a:ext cx="6690708" cy="3886719"/>
          </a:xfrm>
          <a:prstGeom prst="rect">
            <a:avLst/>
          </a:prstGeom>
        </p:spPr>
      </p:pic>
    </p:spTree>
    <p:extLst>
      <p:ext uri="{BB962C8B-B14F-4D97-AF65-F5344CB8AC3E}">
        <p14:creationId xmlns:p14="http://schemas.microsoft.com/office/powerpoint/2010/main" val="38054305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9768-5AED-216E-15B1-B1EA7B824D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0D286-C629-3501-327E-C29C3BF0CE1D}"/>
              </a:ext>
            </a:extLst>
          </p:cNvPr>
          <p:cNvSpPr>
            <a:spLocks noGrp="1"/>
          </p:cNvSpPr>
          <p:nvPr>
            <p:ph type="title"/>
          </p:nvPr>
        </p:nvSpPr>
        <p:spPr/>
        <p:txBody>
          <a:bodyPr/>
          <a:lstStyle/>
          <a:p>
            <a:r>
              <a:rPr lang="en-IN" dirty="0" err="1"/>
              <a:t>Graphql</a:t>
            </a:r>
            <a:r>
              <a:rPr lang="en-IN" dirty="0"/>
              <a:t> Sampler</a:t>
            </a:r>
          </a:p>
        </p:txBody>
      </p:sp>
      <p:pic>
        <p:nvPicPr>
          <p:cNvPr id="4" name="Picture 3">
            <a:extLst>
              <a:ext uri="{FF2B5EF4-FFF2-40B4-BE49-F238E27FC236}">
                <a16:creationId xmlns:a16="http://schemas.microsoft.com/office/drawing/2014/main" id="{E647A177-7630-05C7-94BE-31D0E82A7714}"/>
              </a:ext>
            </a:extLst>
          </p:cNvPr>
          <p:cNvPicPr>
            <a:picLocks noChangeAspect="1"/>
          </p:cNvPicPr>
          <p:nvPr/>
        </p:nvPicPr>
        <p:blipFill>
          <a:blip r:embed="rId2"/>
          <a:stretch>
            <a:fillRect/>
          </a:stretch>
        </p:blipFill>
        <p:spPr>
          <a:xfrm>
            <a:off x="327258" y="1778507"/>
            <a:ext cx="8624237" cy="4417518"/>
          </a:xfrm>
          <a:prstGeom prst="rect">
            <a:avLst/>
          </a:prstGeom>
        </p:spPr>
      </p:pic>
    </p:spTree>
    <p:extLst>
      <p:ext uri="{BB962C8B-B14F-4D97-AF65-F5344CB8AC3E}">
        <p14:creationId xmlns:p14="http://schemas.microsoft.com/office/powerpoint/2010/main" val="33183001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1F420-086D-DD40-92E3-2EE48E03DD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E77081-9363-4712-A03D-FEC0D0B5F6F4}"/>
              </a:ext>
            </a:extLst>
          </p:cNvPr>
          <p:cNvSpPr>
            <a:spLocks noGrp="1"/>
          </p:cNvSpPr>
          <p:nvPr>
            <p:ph type="title"/>
          </p:nvPr>
        </p:nvSpPr>
        <p:spPr/>
        <p:txBody>
          <a:bodyPr/>
          <a:lstStyle/>
          <a:p>
            <a:r>
              <a:rPr lang="en-IN" dirty="0" err="1"/>
              <a:t>Graphql</a:t>
            </a:r>
            <a:r>
              <a:rPr lang="en-IN" dirty="0"/>
              <a:t> Sampler</a:t>
            </a:r>
          </a:p>
        </p:txBody>
      </p:sp>
      <p:pic>
        <p:nvPicPr>
          <p:cNvPr id="4" name="Picture 3">
            <a:extLst>
              <a:ext uri="{FF2B5EF4-FFF2-40B4-BE49-F238E27FC236}">
                <a16:creationId xmlns:a16="http://schemas.microsoft.com/office/drawing/2014/main" id="{2E6F7021-CC50-F74C-6D51-BE824B80A950}"/>
              </a:ext>
            </a:extLst>
          </p:cNvPr>
          <p:cNvPicPr>
            <a:picLocks noChangeAspect="1"/>
          </p:cNvPicPr>
          <p:nvPr/>
        </p:nvPicPr>
        <p:blipFill>
          <a:blip r:embed="rId2"/>
          <a:stretch>
            <a:fillRect/>
          </a:stretch>
        </p:blipFill>
        <p:spPr>
          <a:xfrm>
            <a:off x="327258" y="1778507"/>
            <a:ext cx="8624237" cy="4417518"/>
          </a:xfrm>
          <a:prstGeom prst="rect">
            <a:avLst/>
          </a:prstGeom>
        </p:spPr>
      </p:pic>
    </p:spTree>
    <p:extLst>
      <p:ext uri="{BB962C8B-B14F-4D97-AF65-F5344CB8AC3E}">
        <p14:creationId xmlns:p14="http://schemas.microsoft.com/office/powerpoint/2010/main" val="21934151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E631C-8637-BBEE-13D6-904D9D502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72183E-E9AB-854D-B430-9F8BEB3CC298}"/>
              </a:ext>
            </a:extLst>
          </p:cNvPr>
          <p:cNvSpPr>
            <a:spLocks noGrp="1"/>
          </p:cNvSpPr>
          <p:nvPr>
            <p:ph type="title"/>
          </p:nvPr>
        </p:nvSpPr>
        <p:spPr/>
        <p:txBody>
          <a:bodyPr/>
          <a:lstStyle/>
          <a:p>
            <a:r>
              <a:rPr lang="en-IN" dirty="0" err="1"/>
              <a:t>Graphql</a:t>
            </a:r>
            <a:r>
              <a:rPr lang="en-IN" dirty="0"/>
              <a:t> Sampler</a:t>
            </a:r>
          </a:p>
        </p:txBody>
      </p:sp>
      <p:pic>
        <p:nvPicPr>
          <p:cNvPr id="5" name="Picture 4">
            <a:extLst>
              <a:ext uri="{FF2B5EF4-FFF2-40B4-BE49-F238E27FC236}">
                <a16:creationId xmlns:a16="http://schemas.microsoft.com/office/drawing/2014/main" id="{19EC064C-3D34-7DC9-4F6F-DF49582E8873}"/>
              </a:ext>
            </a:extLst>
          </p:cNvPr>
          <p:cNvPicPr>
            <a:picLocks noChangeAspect="1"/>
          </p:cNvPicPr>
          <p:nvPr/>
        </p:nvPicPr>
        <p:blipFill>
          <a:blip r:embed="rId2"/>
          <a:stretch>
            <a:fillRect/>
          </a:stretch>
        </p:blipFill>
        <p:spPr>
          <a:xfrm>
            <a:off x="461035" y="2093555"/>
            <a:ext cx="8394208" cy="2343630"/>
          </a:xfrm>
          <a:prstGeom prst="rect">
            <a:avLst/>
          </a:prstGeom>
        </p:spPr>
      </p:pic>
    </p:spTree>
    <p:extLst>
      <p:ext uri="{BB962C8B-B14F-4D97-AF65-F5344CB8AC3E}">
        <p14:creationId xmlns:p14="http://schemas.microsoft.com/office/powerpoint/2010/main" val="3733925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3D11A9-249B-0A13-0D97-2581B7C6BF00}"/>
              </a:ext>
            </a:extLst>
          </p:cNvPr>
          <p:cNvSpPr>
            <a:spLocks noGrp="1"/>
          </p:cNvSpPr>
          <p:nvPr>
            <p:ph sz="quarter" idx="12"/>
          </p:nvPr>
        </p:nvSpPr>
        <p:spPr/>
        <p:txBody>
          <a:bodyPr/>
          <a:lstStyle/>
          <a:p>
            <a:r>
              <a:rPr lang="en-US" dirty="0"/>
              <a:t>It loops only </a:t>
            </a:r>
            <a:r>
              <a:rPr lang="en-US" b="1" dirty="0"/>
              <a:t>its child elements</a:t>
            </a:r>
            <a:r>
              <a:rPr lang="en-US" dirty="0"/>
              <a:t>.</a:t>
            </a:r>
          </a:p>
          <a:p>
            <a:r>
              <a:rPr lang="en-US" dirty="0"/>
              <a:t>It does </a:t>
            </a:r>
            <a:r>
              <a:rPr lang="en-US" b="1" dirty="0"/>
              <a:t>not control the whole Thread Group</a:t>
            </a:r>
            <a:r>
              <a:rPr lang="en-US" dirty="0"/>
              <a:t> — only what’s inside it.</a:t>
            </a:r>
          </a:p>
          <a:p>
            <a:r>
              <a:rPr lang="en-US" dirty="0"/>
              <a:t>You can nest it inside a Thread Group and even combine it with other controllers.</a:t>
            </a:r>
          </a:p>
          <a:p>
            <a:endParaRPr lang="en-IN" dirty="0"/>
          </a:p>
        </p:txBody>
      </p:sp>
      <p:sp>
        <p:nvSpPr>
          <p:cNvPr id="3" name="Title 2">
            <a:extLst>
              <a:ext uri="{FF2B5EF4-FFF2-40B4-BE49-F238E27FC236}">
                <a16:creationId xmlns:a16="http://schemas.microsoft.com/office/drawing/2014/main" id="{75FE4225-D940-F434-516B-39ED23CD8CE0}"/>
              </a:ext>
            </a:extLst>
          </p:cNvPr>
          <p:cNvSpPr>
            <a:spLocks noGrp="1"/>
          </p:cNvSpPr>
          <p:nvPr>
            <p:ph type="title"/>
          </p:nvPr>
        </p:nvSpPr>
        <p:spPr/>
        <p:txBody>
          <a:bodyPr/>
          <a:lstStyle/>
          <a:p>
            <a:r>
              <a:rPr lang="en-IN" dirty="0"/>
              <a:t>Loop Controller</a:t>
            </a:r>
          </a:p>
        </p:txBody>
      </p:sp>
    </p:spTree>
    <p:extLst>
      <p:ext uri="{BB962C8B-B14F-4D97-AF65-F5344CB8AC3E}">
        <p14:creationId xmlns:p14="http://schemas.microsoft.com/office/powerpoint/2010/main" val="34597014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30B8-320E-026C-B48A-74E46EDEF3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967FBD-26E2-E56B-5164-27A20312CA66}"/>
              </a:ext>
            </a:extLst>
          </p:cNvPr>
          <p:cNvSpPr>
            <a:spLocks noGrp="1"/>
          </p:cNvSpPr>
          <p:nvPr>
            <p:ph type="title"/>
          </p:nvPr>
        </p:nvSpPr>
        <p:spPr/>
        <p:txBody>
          <a:bodyPr/>
          <a:lstStyle/>
          <a:p>
            <a:r>
              <a:rPr lang="en-IN" dirty="0"/>
              <a:t>Loop Controller</a:t>
            </a:r>
          </a:p>
        </p:txBody>
      </p:sp>
      <p:pic>
        <p:nvPicPr>
          <p:cNvPr id="7" name="Picture 6">
            <a:extLst>
              <a:ext uri="{FF2B5EF4-FFF2-40B4-BE49-F238E27FC236}">
                <a16:creationId xmlns:a16="http://schemas.microsoft.com/office/drawing/2014/main" id="{F17217FE-877A-0F61-DCCA-0E761F14CB93}"/>
              </a:ext>
            </a:extLst>
          </p:cNvPr>
          <p:cNvPicPr>
            <a:picLocks noChangeAspect="1"/>
          </p:cNvPicPr>
          <p:nvPr/>
        </p:nvPicPr>
        <p:blipFill>
          <a:blip r:embed="rId2"/>
          <a:stretch>
            <a:fillRect/>
          </a:stretch>
        </p:blipFill>
        <p:spPr>
          <a:xfrm>
            <a:off x="461034" y="1328467"/>
            <a:ext cx="7893693" cy="5359411"/>
          </a:xfrm>
          <a:prstGeom prst="rect">
            <a:avLst/>
          </a:prstGeom>
        </p:spPr>
      </p:pic>
    </p:spTree>
    <p:extLst>
      <p:ext uri="{BB962C8B-B14F-4D97-AF65-F5344CB8AC3E}">
        <p14:creationId xmlns:p14="http://schemas.microsoft.com/office/powerpoint/2010/main" val="2202862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333F-1074-6FF1-0E9F-9D54AC3F7E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0E2505-9ACE-5B9F-88F6-E00D7B271409}"/>
              </a:ext>
            </a:extLst>
          </p:cNvPr>
          <p:cNvSpPr>
            <a:spLocks noGrp="1"/>
          </p:cNvSpPr>
          <p:nvPr>
            <p:ph type="title"/>
          </p:nvPr>
        </p:nvSpPr>
        <p:spPr/>
        <p:txBody>
          <a:bodyPr/>
          <a:lstStyle/>
          <a:p>
            <a:r>
              <a:rPr lang="en-IN" dirty="0"/>
              <a:t>Loop Controller</a:t>
            </a:r>
          </a:p>
        </p:txBody>
      </p:sp>
      <p:pic>
        <p:nvPicPr>
          <p:cNvPr id="4" name="Picture 3">
            <a:extLst>
              <a:ext uri="{FF2B5EF4-FFF2-40B4-BE49-F238E27FC236}">
                <a16:creationId xmlns:a16="http://schemas.microsoft.com/office/drawing/2014/main" id="{A2990755-0D07-EFCA-46B9-E498E4E988DC}"/>
              </a:ext>
            </a:extLst>
          </p:cNvPr>
          <p:cNvPicPr>
            <a:picLocks noChangeAspect="1"/>
          </p:cNvPicPr>
          <p:nvPr/>
        </p:nvPicPr>
        <p:blipFill>
          <a:blip r:embed="rId2"/>
          <a:stretch>
            <a:fillRect/>
          </a:stretch>
        </p:blipFill>
        <p:spPr>
          <a:xfrm>
            <a:off x="568840" y="1328286"/>
            <a:ext cx="8211696" cy="5130266"/>
          </a:xfrm>
          <a:prstGeom prst="rect">
            <a:avLst/>
          </a:prstGeom>
        </p:spPr>
      </p:pic>
    </p:spTree>
    <p:extLst>
      <p:ext uri="{BB962C8B-B14F-4D97-AF65-F5344CB8AC3E}">
        <p14:creationId xmlns:p14="http://schemas.microsoft.com/office/powerpoint/2010/main" val="5642447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5C3A9-A22E-D303-DFAD-DD8569F978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850048-8FF6-4FAB-E4EE-964516FED0AC}"/>
              </a:ext>
            </a:extLst>
          </p:cNvPr>
          <p:cNvSpPr>
            <a:spLocks noGrp="1"/>
          </p:cNvSpPr>
          <p:nvPr>
            <p:ph type="title"/>
          </p:nvPr>
        </p:nvSpPr>
        <p:spPr/>
        <p:txBody>
          <a:bodyPr/>
          <a:lstStyle/>
          <a:p>
            <a:r>
              <a:rPr lang="en-IN" dirty="0"/>
              <a:t>JMS Publisher  </a:t>
            </a:r>
            <a:r>
              <a:rPr lang="en-IN" dirty="0" err="1"/>
              <a:t>Activemq</a:t>
            </a:r>
            <a:endParaRPr lang="en-IN" dirty="0"/>
          </a:p>
        </p:txBody>
      </p:sp>
      <p:pic>
        <p:nvPicPr>
          <p:cNvPr id="5" name="Picture 4">
            <a:extLst>
              <a:ext uri="{FF2B5EF4-FFF2-40B4-BE49-F238E27FC236}">
                <a16:creationId xmlns:a16="http://schemas.microsoft.com/office/drawing/2014/main" id="{9B38A41B-3958-DBFC-8745-4CDC81519AC7}"/>
              </a:ext>
            </a:extLst>
          </p:cNvPr>
          <p:cNvPicPr>
            <a:picLocks noChangeAspect="1"/>
          </p:cNvPicPr>
          <p:nvPr/>
        </p:nvPicPr>
        <p:blipFill>
          <a:blip r:embed="rId2"/>
          <a:srcRect r="42421" b="51621"/>
          <a:stretch>
            <a:fillRect/>
          </a:stretch>
        </p:blipFill>
        <p:spPr>
          <a:xfrm>
            <a:off x="625641" y="1662765"/>
            <a:ext cx="8205261" cy="4308887"/>
          </a:xfrm>
          <a:prstGeom prst="rect">
            <a:avLst/>
          </a:prstGeom>
        </p:spPr>
      </p:pic>
    </p:spTree>
    <p:extLst>
      <p:ext uri="{BB962C8B-B14F-4D97-AF65-F5344CB8AC3E}">
        <p14:creationId xmlns:p14="http://schemas.microsoft.com/office/powerpoint/2010/main" val="3476482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101C-8C0E-CCEA-BBF7-F499CA538D0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2133B2-58DB-592B-AA4F-75DE160CDDCA}"/>
              </a:ext>
            </a:extLst>
          </p:cNvPr>
          <p:cNvSpPr>
            <a:spLocks noGrp="1"/>
          </p:cNvSpPr>
          <p:nvPr>
            <p:ph sz="quarter" idx="12"/>
          </p:nvPr>
        </p:nvSpPr>
        <p:spPr>
          <a:xfrm>
            <a:off x="457201" y="1381124"/>
            <a:ext cx="8228012" cy="5173679"/>
          </a:xfrm>
        </p:spPr>
        <p:txBody>
          <a:bodyPr>
            <a:normAutofit fontScale="92500" lnSpcReduction="20000"/>
          </a:bodyPr>
          <a:lstStyle/>
          <a:p>
            <a:r>
              <a:rPr lang="en-IN" dirty="0"/>
              <a:t>Planning &amp; Requirements</a:t>
            </a:r>
          </a:p>
          <a:p>
            <a:pPr lvl="1"/>
            <a:r>
              <a:rPr lang="en-IN" dirty="0"/>
              <a:t>Define performance goals (SLAs)</a:t>
            </a:r>
          </a:p>
          <a:p>
            <a:pPr lvl="2"/>
            <a:r>
              <a:rPr lang="en-IN" dirty="0"/>
              <a:t>: e.g., “95% of requests &lt; 500 </a:t>
            </a:r>
            <a:r>
              <a:rPr lang="en-IN" dirty="0" err="1"/>
              <a:t>ms</a:t>
            </a:r>
            <a:r>
              <a:rPr lang="en-IN" dirty="0"/>
              <a:t> under 1,000 users.”</a:t>
            </a:r>
          </a:p>
          <a:p>
            <a:pPr lvl="1"/>
            <a:r>
              <a:rPr lang="en-IN" dirty="0"/>
              <a:t>Identify key transactions (login, search, checkout).</a:t>
            </a:r>
          </a:p>
          <a:p>
            <a:r>
              <a:rPr lang="en-IN" dirty="0"/>
              <a:t>Test Design </a:t>
            </a:r>
          </a:p>
          <a:p>
            <a:pPr lvl="1"/>
            <a:r>
              <a:rPr lang="en-IN" dirty="0"/>
              <a:t>Model realistic user workflows and think times.</a:t>
            </a:r>
          </a:p>
          <a:p>
            <a:pPr lvl="1"/>
            <a:r>
              <a:rPr lang="en-IN" dirty="0"/>
              <a:t>Determine test data and scripts.</a:t>
            </a:r>
          </a:p>
          <a:p>
            <a:r>
              <a:rPr lang="en-IN" dirty="0"/>
              <a:t>Environment Setup</a:t>
            </a:r>
          </a:p>
          <a:p>
            <a:pPr lvl="1"/>
            <a:r>
              <a:rPr lang="en-IN" dirty="0"/>
              <a:t>Mirror production (hardware, network topology, data volumes).</a:t>
            </a:r>
          </a:p>
          <a:p>
            <a:pPr lvl="1"/>
            <a:r>
              <a:rPr lang="en-IN" dirty="0"/>
              <a:t>Ensure monitoring tools are in place (APM, OS metrics, DB stats).</a:t>
            </a:r>
          </a:p>
          <a:p>
            <a:r>
              <a:rPr lang="en-IN" dirty="0"/>
              <a:t>Scripting &amp; Parameterization</a:t>
            </a:r>
          </a:p>
          <a:p>
            <a:pPr lvl="1"/>
            <a:r>
              <a:rPr lang="en-IN" dirty="0"/>
              <a:t>Develop test scripts (parameterize inputs, handle sessions).</a:t>
            </a:r>
          </a:p>
          <a:p>
            <a:pPr lvl="1"/>
            <a:r>
              <a:rPr lang="en-IN" dirty="0"/>
              <a:t>Incorporate data feeders or dynamic data generation.</a:t>
            </a:r>
          </a:p>
        </p:txBody>
      </p:sp>
      <p:sp>
        <p:nvSpPr>
          <p:cNvPr id="3" name="Title 2">
            <a:extLst>
              <a:ext uri="{FF2B5EF4-FFF2-40B4-BE49-F238E27FC236}">
                <a16:creationId xmlns:a16="http://schemas.microsoft.com/office/drawing/2014/main" id="{DB124D69-A4A9-ECAA-8284-834733B264E7}"/>
              </a:ext>
            </a:extLst>
          </p:cNvPr>
          <p:cNvSpPr>
            <a:spLocks noGrp="1"/>
          </p:cNvSpPr>
          <p:nvPr>
            <p:ph type="title"/>
          </p:nvPr>
        </p:nvSpPr>
        <p:spPr/>
        <p:txBody>
          <a:bodyPr/>
          <a:lstStyle/>
          <a:p>
            <a:r>
              <a:rPr lang="en-US" b="0" dirty="0"/>
              <a:t> Typical Performance-Testing Process</a:t>
            </a:r>
            <a:endParaRPr lang="en-IN" dirty="0"/>
          </a:p>
        </p:txBody>
      </p:sp>
    </p:spTree>
    <p:extLst>
      <p:ext uri="{BB962C8B-B14F-4D97-AF65-F5344CB8AC3E}">
        <p14:creationId xmlns:p14="http://schemas.microsoft.com/office/powerpoint/2010/main" val="33568518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25D240-4525-BAFF-1699-FDCB5204E6D3}"/>
              </a:ext>
            </a:extLst>
          </p:cNvPr>
          <p:cNvSpPr>
            <a:spLocks noGrp="1"/>
          </p:cNvSpPr>
          <p:nvPr>
            <p:ph type="title"/>
          </p:nvPr>
        </p:nvSpPr>
        <p:spPr/>
        <p:txBody>
          <a:bodyPr/>
          <a:lstStyle/>
          <a:p>
            <a:r>
              <a:rPr lang="en-IN" dirty="0"/>
              <a:t>JMS Publisher  </a:t>
            </a:r>
            <a:r>
              <a:rPr lang="en-IN" dirty="0" err="1"/>
              <a:t>Activemq</a:t>
            </a:r>
            <a:endParaRPr lang="en-IN" dirty="0"/>
          </a:p>
        </p:txBody>
      </p:sp>
      <p:pic>
        <p:nvPicPr>
          <p:cNvPr id="7" name="Picture 6">
            <a:extLst>
              <a:ext uri="{FF2B5EF4-FFF2-40B4-BE49-F238E27FC236}">
                <a16:creationId xmlns:a16="http://schemas.microsoft.com/office/drawing/2014/main" id="{DFD325F7-3F02-46B9-7D5B-C045951C27C3}"/>
              </a:ext>
            </a:extLst>
          </p:cNvPr>
          <p:cNvPicPr>
            <a:picLocks noChangeAspect="1"/>
          </p:cNvPicPr>
          <p:nvPr/>
        </p:nvPicPr>
        <p:blipFill>
          <a:blip r:embed="rId2"/>
          <a:stretch>
            <a:fillRect/>
          </a:stretch>
        </p:blipFill>
        <p:spPr>
          <a:xfrm>
            <a:off x="336884" y="1981760"/>
            <a:ext cx="8412480" cy="3375742"/>
          </a:xfrm>
          <a:prstGeom prst="rect">
            <a:avLst/>
          </a:prstGeom>
        </p:spPr>
      </p:pic>
    </p:spTree>
    <p:extLst>
      <p:ext uri="{BB962C8B-B14F-4D97-AF65-F5344CB8AC3E}">
        <p14:creationId xmlns:p14="http://schemas.microsoft.com/office/powerpoint/2010/main" val="18322445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4A2C-A812-CFC7-4EC2-7F24B66BBF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760D35-656D-1837-FE4F-142C8D686E90}"/>
              </a:ext>
            </a:extLst>
          </p:cNvPr>
          <p:cNvSpPr>
            <a:spLocks noGrp="1"/>
          </p:cNvSpPr>
          <p:nvPr>
            <p:ph type="title"/>
          </p:nvPr>
        </p:nvSpPr>
        <p:spPr/>
        <p:txBody>
          <a:bodyPr/>
          <a:lstStyle/>
          <a:p>
            <a:r>
              <a:rPr lang="en-IN" dirty="0"/>
              <a:t>JMS Publisher  </a:t>
            </a:r>
            <a:r>
              <a:rPr lang="en-IN" dirty="0" err="1"/>
              <a:t>Activemq</a:t>
            </a:r>
            <a:endParaRPr lang="en-IN" dirty="0"/>
          </a:p>
        </p:txBody>
      </p:sp>
      <p:graphicFrame>
        <p:nvGraphicFramePr>
          <p:cNvPr id="5" name="Table 4">
            <a:extLst>
              <a:ext uri="{FF2B5EF4-FFF2-40B4-BE49-F238E27FC236}">
                <a16:creationId xmlns:a16="http://schemas.microsoft.com/office/drawing/2014/main" id="{C74F7E1B-F92C-43AA-B007-8BABE474D9E6}"/>
              </a:ext>
            </a:extLst>
          </p:cNvPr>
          <p:cNvGraphicFramePr>
            <a:graphicFrameLocks noGrp="1"/>
          </p:cNvGraphicFramePr>
          <p:nvPr>
            <p:extLst>
              <p:ext uri="{D42A27DB-BD31-4B8C-83A1-F6EECF244321}">
                <p14:modId xmlns:p14="http://schemas.microsoft.com/office/powerpoint/2010/main" val="4249984079"/>
              </p:ext>
            </p:extLst>
          </p:nvPr>
        </p:nvGraphicFramePr>
        <p:xfrm>
          <a:off x="457200" y="1722921"/>
          <a:ext cx="8228012" cy="3416970"/>
        </p:xfrm>
        <a:graphic>
          <a:graphicData uri="http://schemas.openxmlformats.org/drawingml/2006/table">
            <a:tbl>
              <a:tblPr/>
              <a:tblGrid>
                <a:gridCol w="4114006">
                  <a:extLst>
                    <a:ext uri="{9D8B030D-6E8A-4147-A177-3AD203B41FA5}">
                      <a16:colId xmlns:a16="http://schemas.microsoft.com/office/drawing/2014/main" val="933378252"/>
                    </a:ext>
                  </a:extLst>
                </a:gridCol>
                <a:gridCol w="4114006">
                  <a:extLst>
                    <a:ext uri="{9D8B030D-6E8A-4147-A177-3AD203B41FA5}">
                      <a16:colId xmlns:a16="http://schemas.microsoft.com/office/drawing/2014/main" val="175747502"/>
                    </a:ext>
                  </a:extLst>
                </a:gridCol>
              </a:tblGrid>
              <a:tr h="569495">
                <a:tc>
                  <a:txBody>
                    <a:bodyPr/>
                    <a:lstStyle/>
                    <a:p>
                      <a:r>
                        <a:rPr lang="en-IN" sz="1800"/>
                        <a:t>Field</a:t>
                      </a:r>
                    </a:p>
                  </a:txBody>
                  <a:tcPr anchor="ctr">
                    <a:lnL>
                      <a:noFill/>
                    </a:lnL>
                    <a:lnR>
                      <a:noFill/>
                    </a:lnR>
                    <a:lnT>
                      <a:noFill/>
                    </a:lnT>
                    <a:lnB>
                      <a:noFill/>
                    </a:lnB>
                    <a:noFill/>
                  </a:tcPr>
                </a:tc>
                <a:tc>
                  <a:txBody>
                    <a:bodyPr/>
                    <a:lstStyle/>
                    <a:p>
                      <a:r>
                        <a:rPr lang="en-IN" sz="1800"/>
                        <a:t>Value</a:t>
                      </a:r>
                    </a:p>
                  </a:txBody>
                  <a:tcPr anchor="ctr">
                    <a:lnL>
                      <a:noFill/>
                    </a:lnL>
                    <a:lnR>
                      <a:noFill/>
                    </a:lnR>
                    <a:lnT>
                      <a:noFill/>
                    </a:lnT>
                    <a:lnB>
                      <a:noFill/>
                    </a:lnB>
                    <a:noFill/>
                  </a:tcPr>
                </a:tc>
                <a:extLst>
                  <a:ext uri="{0D108BD9-81ED-4DB2-BD59-A6C34878D82A}">
                    <a16:rowId xmlns:a16="http://schemas.microsoft.com/office/drawing/2014/main" val="2831953828"/>
                  </a:ext>
                </a:extLst>
              </a:tr>
              <a:tr h="569495">
                <a:tc>
                  <a:txBody>
                    <a:bodyPr/>
                    <a:lstStyle/>
                    <a:p>
                      <a:r>
                        <a:rPr lang="en-IN" sz="1800" b="1"/>
                        <a:t>QueueConnectionFactory</a:t>
                      </a:r>
                      <a:endParaRPr lang="en-IN" sz="1800"/>
                    </a:p>
                  </a:txBody>
                  <a:tcPr anchor="ctr">
                    <a:lnL>
                      <a:noFill/>
                    </a:lnL>
                    <a:lnR>
                      <a:noFill/>
                    </a:lnR>
                    <a:lnT>
                      <a:noFill/>
                    </a:lnT>
                    <a:lnB>
                      <a:noFill/>
                    </a:lnB>
                    <a:noFill/>
                  </a:tcPr>
                </a:tc>
                <a:tc>
                  <a:txBody>
                    <a:bodyPr/>
                    <a:lstStyle/>
                    <a:p>
                      <a:r>
                        <a:rPr lang="en-IN" sz="1800"/>
                        <a:t>ConnectionFactory</a:t>
                      </a:r>
                    </a:p>
                  </a:txBody>
                  <a:tcPr anchor="ctr">
                    <a:lnL>
                      <a:noFill/>
                    </a:lnL>
                    <a:lnR>
                      <a:noFill/>
                    </a:lnR>
                    <a:lnT>
                      <a:noFill/>
                    </a:lnT>
                    <a:lnB>
                      <a:noFill/>
                    </a:lnB>
                    <a:noFill/>
                  </a:tcPr>
                </a:tc>
                <a:extLst>
                  <a:ext uri="{0D108BD9-81ED-4DB2-BD59-A6C34878D82A}">
                    <a16:rowId xmlns:a16="http://schemas.microsoft.com/office/drawing/2014/main" val="2075481595"/>
                  </a:ext>
                </a:extLst>
              </a:tr>
              <a:tr h="569495">
                <a:tc>
                  <a:txBody>
                    <a:bodyPr/>
                    <a:lstStyle/>
                    <a:p>
                      <a:r>
                        <a:rPr lang="en-IN" sz="1800" b="1"/>
                        <a:t>JNDI Name Request Queue</a:t>
                      </a:r>
                      <a:endParaRPr lang="en-IN" sz="1800"/>
                    </a:p>
                  </a:txBody>
                  <a:tcPr anchor="ctr">
                    <a:lnL>
                      <a:noFill/>
                    </a:lnL>
                    <a:lnR>
                      <a:noFill/>
                    </a:lnR>
                    <a:lnT>
                      <a:noFill/>
                    </a:lnT>
                    <a:lnB>
                      <a:noFill/>
                    </a:lnB>
                    <a:noFill/>
                  </a:tcPr>
                </a:tc>
                <a:tc>
                  <a:txBody>
                    <a:bodyPr/>
                    <a:lstStyle/>
                    <a:p>
                      <a:r>
                        <a:rPr lang="en-IN" sz="1800" dirty="0" err="1"/>
                        <a:t>dynamicQueues</a:t>
                      </a:r>
                      <a:r>
                        <a:rPr lang="en-IN" sz="1800" dirty="0"/>
                        <a:t>/</a:t>
                      </a:r>
                      <a:r>
                        <a:rPr lang="en-IN" sz="1800" dirty="0" err="1"/>
                        <a:t>employeequeue</a:t>
                      </a:r>
                      <a:r>
                        <a:rPr lang="en-IN" sz="1800" dirty="0"/>
                        <a:t> ✅</a:t>
                      </a:r>
                    </a:p>
                  </a:txBody>
                  <a:tcPr anchor="ctr">
                    <a:lnL>
                      <a:noFill/>
                    </a:lnL>
                    <a:lnR>
                      <a:noFill/>
                    </a:lnR>
                    <a:lnT>
                      <a:noFill/>
                    </a:lnT>
                    <a:lnB>
                      <a:noFill/>
                    </a:lnB>
                    <a:noFill/>
                  </a:tcPr>
                </a:tc>
                <a:extLst>
                  <a:ext uri="{0D108BD9-81ED-4DB2-BD59-A6C34878D82A}">
                    <a16:rowId xmlns:a16="http://schemas.microsoft.com/office/drawing/2014/main" val="1757967646"/>
                  </a:ext>
                </a:extLst>
              </a:tr>
              <a:tr h="569495">
                <a:tc>
                  <a:txBody>
                    <a:bodyPr/>
                    <a:lstStyle/>
                    <a:p>
                      <a:r>
                        <a:rPr lang="en-IN" sz="1800" b="1"/>
                        <a:t>Destination</a:t>
                      </a:r>
                      <a:endParaRPr lang="en-IN" sz="1800"/>
                    </a:p>
                  </a:txBody>
                  <a:tcPr anchor="ctr">
                    <a:lnL>
                      <a:noFill/>
                    </a:lnL>
                    <a:lnR>
                      <a:noFill/>
                    </a:lnR>
                    <a:lnT>
                      <a:noFill/>
                    </a:lnT>
                    <a:lnB>
                      <a:noFill/>
                    </a:lnB>
                    <a:noFill/>
                  </a:tcPr>
                </a:tc>
                <a:tc>
                  <a:txBody>
                    <a:bodyPr/>
                    <a:lstStyle/>
                    <a:p>
                      <a:r>
                        <a:rPr lang="en-IN" sz="1800" dirty="0" err="1"/>
                        <a:t>dynamicQueues</a:t>
                      </a:r>
                      <a:r>
                        <a:rPr lang="en-IN" sz="1800" dirty="0"/>
                        <a:t>/</a:t>
                      </a:r>
                      <a:r>
                        <a:rPr lang="en-IN" sz="1800" dirty="0" err="1"/>
                        <a:t>employeequeue</a:t>
                      </a:r>
                      <a:r>
                        <a:rPr lang="en-IN" sz="1800" dirty="0"/>
                        <a:t> ✅</a:t>
                      </a:r>
                    </a:p>
                  </a:txBody>
                  <a:tcPr anchor="ctr">
                    <a:lnL>
                      <a:noFill/>
                    </a:lnL>
                    <a:lnR>
                      <a:noFill/>
                    </a:lnR>
                    <a:lnT>
                      <a:noFill/>
                    </a:lnT>
                    <a:lnB>
                      <a:noFill/>
                    </a:lnB>
                    <a:noFill/>
                  </a:tcPr>
                </a:tc>
                <a:extLst>
                  <a:ext uri="{0D108BD9-81ED-4DB2-BD59-A6C34878D82A}">
                    <a16:rowId xmlns:a16="http://schemas.microsoft.com/office/drawing/2014/main" val="2389678898"/>
                  </a:ext>
                </a:extLst>
              </a:tr>
              <a:tr h="569495">
                <a:tc>
                  <a:txBody>
                    <a:bodyPr/>
                    <a:lstStyle/>
                    <a:p>
                      <a:r>
                        <a:rPr lang="en-IN" sz="1800" b="1"/>
                        <a:t>Use JNDI Properties File</a:t>
                      </a:r>
                      <a:endParaRPr lang="en-IN" sz="1800"/>
                    </a:p>
                  </a:txBody>
                  <a:tcPr anchor="ctr">
                    <a:lnL>
                      <a:noFill/>
                    </a:lnL>
                    <a:lnR>
                      <a:noFill/>
                    </a:lnR>
                    <a:lnT>
                      <a:noFill/>
                    </a:lnT>
                    <a:lnB>
                      <a:noFill/>
                    </a:lnB>
                    <a:noFill/>
                  </a:tcPr>
                </a:tc>
                <a:tc>
                  <a:txBody>
                    <a:bodyPr/>
                    <a:lstStyle/>
                    <a:p>
                      <a:r>
                        <a:rPr lang="en-IN" sz="1800"/>
                        <a:t>✅ Checked</a:t>
                      </a:r>
                    </a:p>
                  </a:txBody>
                  <a:tcPr anchor="ctr">
                    <a:lnL>
                      <a:noFill/>
                    </a:lnL>
                    <a:lnR>
                      <a:noFill/>
                    </a:lnR>
                    <a:lnT>
                      <a:noFill/>
                    </a:lnT>
                    <a:lnB>
                      <a:noFill/>
                    </a:lnB>
                    <a:noFill/>
                  </a:tcPr>
                </a:tc>
                <a:extLst>
                  <a:ext uri="{0D108BD9-81ED-4DB2-BD59-A6C34878D82A}">
                    <a16:rowId xmlns:a16="http://schemas.microsoft.com/office/drawing/2014/main" val="3297478812"/>
                  </a:ext>
                </a:extLst>
              </a:tr>
              <a:tr h="569495">
                <a:tc>
                  <a:txBody>
                    <a:bodyPr/>
                    <a:lstStyle/>
                    <a:p>
                      <a:r>
                        <a:rPr lang="en-IN" sz="1800" b="1"/>
                        <a:t>JNDI Properties File Path</a:t>
                      </a:r>
                      <a:endParaRPr lang="en-IN" sz="1800"/>
                    </a:p>
                  </a:txBody>
                  <a:tcPr anchor="ctr">
                    <a:lnL>
                      <a:noFill/>
                    </a:lnL>
                    <a:lnR>
                      <a:noFill/>
                    </a:lnR>
                    <a:lnT>
                      <a:noFill/>
                    </a:lnT>
                    <a:lnB>
                      <a:noFill/>
                    </a:lnB>
                    <a:noFill/>
                  </a:tcPr>
                </a:tc>
                <a:tc>
                  <a:txBody>
                    <a:bodyPr/>
                    <a:lstStyle/>
                    <a:p>
                      <a:r>
                        <a:rPr lang="en-US" sz="1800" dirty="0"/>
                        <a:t>Leave blank if in /bin/</a:t>
                      </a:r>
                    </a:p>
                  </a:txBody>
                  <a:tcPr anchor="ctr">
                    <a:lnL>
                      <a:noFill/>
                    </a:lnL>
                    <a:lnR>
                      <a:noFill/>
                    </a:lnR>
                    <a:lnT>
                      <a:noFill/>
                    </a:lnT>
                    <a:lnB>
                      <a:noFill/>
                    </a:lnB>
                    <a:noFill/>
                  </a:tcPr>
                </a:tc>
                <a:extLst>
                  <a:ext uri="{0D108BD9-81ED-4DB2-BD59-A6C34878D82A}">
                    <a16:rowId xmlns:a16="http://schemas.microsoft.com/office/drawing/2014/main" val="699906077"/>
                  </a:ext>
                </a:extLst>
              </a:tr>
            </a:tbl>
          </a:graphicData>
        </a:graphic>
      </p:graphicFrame>
    </p:spTree>
    <p:extLst>
      <p:ext uri="{BB962C8B-B14F-4D97-AF65-F5344CB8AC3E}">
        <p14:creationId xmlns:p14="http://schemas.microsoft.com/office/powerpoint/2010/main" val="36999389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091C4-DEC6-05D5-376D-C06AD30013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C553D4-E463-41CE-A8F8-0E42FB1C5390}"/>
              </a:ext>
            </a:extLst>
          </p:cNvPr>
          <p:cNvSpPr>
            <a:spLocks noGrp="1"/>
          </p:cNvSpPr>
          <p:nvPr>
            <p:ph type="title"/>
          </p:nvPr>
        </p:nvSpPr>
        <p:spPr/>
        <p:txBody>
          <a:bodyPr/>
          <a:lstStyle/>
          <a:p>
            <a:r>
              <a:rPr lang="en-IN" dirty="0"/>
              <a:t>JMS Publisher  </a:t>
            </a:r>
            <a:r>
              <a:rPr lang="en-IN" dirty="0" err="1"/>
              <a:t>Activemq</a:t>
            </a:r>
            <a:endParaRPr lang="en-IN" dirty="0"/>
          </a:p>
        </p:txBody>
      </p:sp>
      <p:pic>
        <p:nvPicPr>
          <p:cNvPr id="7" name="Picture 6">
            <a:extLst>
              <a:ext uri="{FF2B5EF4-FFF2-40B4-BE49-F238E27FC236}">
                <a16:creationId xmlns:a16="http://schemas.microsoft.com/office/drawing/2014/main" id="{15E11111-5C45-D157-43D6-2DA6EE260EFE}"/>
              </a:ext>
            </a:extLst>
          </p:cNvPr>
          <p:cNvPicPr>
            <a:picLocks noChangeAspect="1"/>
          </p:cNvPicPr>
          <p:nvPr/>
        </p:nvPicPr>
        <p:blipFill>
          <a:blip r:embed="rId2"/>
          <a:stretch>
            <a:fillRect/>
          </a:stretch>
        </p:blipFill>
        <p:spPr>
          <a:xfrm>
            <a:off x="461035" y="1527690"/>
            <a:ext cx="8442334" cy="4803648"/>
          </a:xfrm>
          <a:prstGeom prst="rect">
            <a:avLst/>
          </a:prstGeom>
        </p:spPr>
      </p:pic>
    </p:spTree>
    <p:extLst>
      <p:ext uri="{BB962C8B-B14F-4D97-AF65-F5344CB8AC3E}">
        <p14:creationId xmlns:p14="http://schemas.microsoft.com/office/powerpoint/2010/main" val="4209632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AB0C-C8E2-FCEC-5C54-7FD139CC80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EAD601-14F8-8486-1F43-02EBBFC913C8}"/>
              </a:ext>
            </a:extLst>
          </p:cNvPr>
          <p:cNvSpPr>
            <a:spLocks noGrp="1"/>
          </p:cNvSpPr>
          <p:nvPr>
            <p:ph type="title"/>
          </p:nvPr>
        </p:nvSpPr>
        <p:spPr/>
        <p:txBody>
          <a:bodyPr/>
          <a:lstStyle/>
          <a:p>
            <a:r>
              <a:rPr lang="en-IN" dirty="0"/>
              <a:t>Loop Controller</a:t>
            </a:r>
          </a:p>
        </p:txBody>
      </p:sp>
      <p:pic>
        <p:nvPicPr>
          <p:cNvPr id="5" name="Picture 4">
            <a:extLst>
              <a:ext uri="{FF2B5EF4-FFF2-40B4-BE49-F238E27FC236}">
                <a16:creationId xmlns:a16="http://schemas.microsoft.com/office/drawing/2014/main" id="{E8CADC24-D84A-EE89-787A-C72CEB7B1A3E}"/>
              </a:ext>
            </a:extLst>
          </p:cNvPr>
          <p:cNvPicPr>
            <a:picLocks noChangeAspect="1"/>
          </p:cNvPicPr>
          <p:nvPr/>
        </p:nvPicPr>
        <p:blipFill>
          <a:blip r:embed="rId2"/>
          <a:stretch>
            <a:fillRect/>
          </a:stretch>
        </p:blipFill>
        <p:spPr>
          <a:xfrm>
            <a:off x="469369" y="1267725"/>
            <a:ext cx="8205262" cy="4632562"/>
          </a:xfrm>
          <a:prstGeom prst="rect">
            <a:avLst/>
          </a:prstGeom>
        </p:spPr>
      </p:pic>
    </p:spTree>
    <p:extLst>
      <p:ext uri="{BB962C8B-B14F-4D97-AF65-F5344CB8AC3E}">
        <p14:creationId xmlns:p14="http://schemas.microsoft.com/office/powerpoint/2010/main" val="26224462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73BCB-6581-0A9F-F4AA-167E3C7031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9FD03C-4E12-97D9-04B0-9E7C229ED383}"/>
              </a:ext>
            </a:extLst>
          </p:cNvPr>
          <p:cNvSpPr>
            <a:spLocks noGrp="1"/>
          </p:cNvSpPr>
          <p:nvPr>
            <p:ph type="title"/>
          </p:nvPr>
        </p:nvSpPr>
        <p:spPr/>
        <p:txBody>
          <a:bodyPr/>
          <a:lstStyle/>
          <a:p>
            <a:r>
              <a:rPr lang="en-IN" dirty="0"/>
              <a:t>Post </a:t>
            </a:r>
            <a:r>
              <a:rPr lang="en-IN" dirty="0" err="1"/>
              <a:t>url</a:t>
            </a:r>
            <a:r>
              <a:rPr lang="en-IN" dirty="0"/>
              <a:t> test</a:t>
            </a:r>
          </a:p>
        </p:txBody>
      </p:sp>
      <p:pic>
        <p:nvPicPr>
          <p:cNvPr id="7" name="Picture 6">
            <a:extLst>
              <a:ext uri="{FF2B5EF4-FFF2-40B4-BE49-F238E27FC236}">
                <a16:creationId xmlns:a16="http://schemas.microsoft.com/office/drawing/2014/main" id="{5C40A804-14CB-54A0-41C8-867309ECCB38}"/>
              </a:ext>
            </a:extLst>
          </p:cNvPr>
          <p:cNvPicPr>
            <a:picLocks noChangeAspect="1"/>
          </p:cNvPicPr>
          <p:nvPr/>
        </p:nvPicPr>
        <p:blipFill>
          <a:blip r:embed="rId2"/>
          <a:stretch>
            <a:fillRect/>
          </a:stretch>
        </p:blipFill>
        <p:spPr>
          <a:xfrm>
            <a:off x="461034" y="1279114"/>
            <a:ext cx="8205262" cy="5050881"/>
          </a:xfrm>
          <a:prstGeom prst="rect">
            <a:avLst/>
          </a:prstGeom>
        </p:spPr>
      </p:pic>
    </p:spTree>
    <p:extLst>
      <p:ext uri="{BB962C8B-B14F-4D97-AF65-F5344CB8AC3E}">
        <p14:creationId xmlns:p14="http://schemas.microsoft.com/office/powerpoint/2010/main" val="39566887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F527-C297-BBA3-EA49-B6A7C6F82D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8D681E-BDE8-498E-9AE1-32BADD8D9BA9}"/>
              </a:ext>
            </a:extLst>
          </p:cNvPr>
          <p:cNvSpPr>
            <a:spLocks noGrp="1"/>
          </p:cNvSpPr>
          <p:nvPr>
            <p:ph type="title"/>
          </p:nvPr>
        </p:nvSpPr>
        <p:spPr/>
        <p:txBody>
          <a:bodyPr/>
          <a:lstStyle/>
          <a:p>
            <a:r>
              <a:rPr lang="en-IN" dirty="0"/>
              <a:t>CSV Data Config</a:t>
            </a:r>
          </a:p>
        </p:txBody>
      </p:sp>
      <p:pic>
        <p:nvPicPr>
          <p:cNvPr id="4" name="Picture 3">
            <a:extLst>
              <a:ext uri="{FF2B5EF4-FFF2-40B4-BE49-F238E27FC236}">
                <a16:creationId xmlns:a16="http://schemas.microsoft.com/office/drawing/2014/main" id="{B717F0EA-1873-7A85-9828-ACA487320CCB}"/>
              </a:ext>
            </a:extLst>
          </p:cNvPr>
          <p:cNvPicPr>
            <a:picLocks noChangeAspect="1"/>
          </p:cNvPicPr>
          <p:nvPr/>
        </p:nvPicPr>
        <p:blipFill>
          <a:blip r:embed="rId2"/>
          <a:stretch>
            <a:fillRect/>
          </a:stretch>
        </p:blipFill>
        <p:spPr>
          <a:xfrm>
            <a:off x="1219637" y="2048854"/>
            <a:ext cx="5794653" cy="2760291"/>
          </a:xfrm>
          <a:prstGeom prst="rect">
            <a:avLst/>
          </a:prstGeom>
        </p:spPr>
      </p:pic>
    </p:spTree>
    <p:extLst>
      <p:ext uri="{BB962C8B-B14F-4D97-AF65-F5344CB8AC3E}">
        <p14:creationId xmlns:p14="http://schemas.microsoft.com/office/powerpoint/2010/main" val="2299926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BBD18-75E5-4C38-A40F-675A7AEE7E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FCFF1B-C034-8D9B-FC5E-82A775F4F89E}"/>
              </a:ext>
            </a:extLst>
          </p:cNvPr>
          <p:cNvSpPr>
            <a:spLocks noGrp="1"/>
          </p:cNvSpPr>
          <p:nvPr>
            <p:ph type="title"/>
          </p:nvPr>
        </p:nvSpPr>
        <p:spPr/>
        <p:txBody>
          <a:bodyPr/>
          <a:lstStyle/>
          <a:p>
            <a:r>
              <a:rPr lang="en-IN" dirty="0"/>
              <a:t>CSV Data Config</a:t>
            </a:r>
          </a:p>
        </p:txBody>
      </p:sp>
      <p:pic>
        <p:nvPicPr>
          <p:cNvPr id="5" name="Picture 4">
            <a:extLst>
              <a:ext uri="{FF2B5EF4-FFF2-40B4-BE49-F238E27FC236}">
                <a16:creationId xmlns:a16="http://schemas.microsoft.com/office/drawing/2014/main" id="{8836C77C-F59D-E984-179A-37DD190D7E17}"/>
              </a:ext>
            </a:extLst>
          </p:cNvPr>
          <p:cNvPicPr>
            <a:picLocks noChangeAspect="1"/>
          </p:cNvPicPr>
          <p:nvPr/>
        </p:nvPicPr>
        <p:blipFill>
          <a:blip r:embed="rId2"/>
          <a:stretch>
            <a:fillRect/>
          </a:stretch>
        </p:blipFill>
        <p:spPr>
          <a:xfrm>
            <a:off x="539014" y="1515572"/>
            <a:ext cx="8205261" cy="4346619"/>
          </a:xfrm>
          <a:prstGeom prst="rect">
            <a:avLst/>
          </a:prstGeom>
        </p:spPr>
      </p:pic>
    </p:spTree>
    <p:extLst>
      <p:ext uri="{BB962C8B-B14F-4D97-AF65-F5344CB8AC3E}">
        <p14:creationId xmlns:p14="http://schemas.microsoft.com/office/powerpoint/2010/main" val="24530303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663EE-56E8-5667-BB47-32184E981E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1275D1-98B7-1712-814E-089241691414}"/>
              </a:ext>
            </a:extLst>
          </p:cNvPr>
          <p:cNvSpPr>
            <a:spLocks noGrp="1"/>
          </p:cNvSpPr>
          <p:nvPr>
            <p:ph type="title"/>
          </p:nvPr>
        </p:nvSpPr>
        <p:spPr/>
        <p:txBody>
          <a:bodyPr/>
          <a:lstStyle/>
          <a:p>
            <a:r>
              <a:rPr lang="en-IN" dirty="0"/>
              <a:t>Variable Configuration</a:t>
            </a:r>
          </a:p>
        </p:txBody>
      </p:sp>
      <p:pic>
        <p:nvPicPr>
          <p:cNvPr id="4" name="Picture 3">
            <a:extLst>
              <a:ext uri="{FF2B5EF4-FFF2-40B4-BE49-F238E27FC236}">
                <a16:creationId xmlns:a16="http://schemas.microsoft.com/office/drawing/2014/main" id="{5B91DC3C-5E30-A796-FBA6-469343E48B3B}"/>
              </a:ext>
            </a:extLst>
          </p:cNvPr>
          <p:cNvPicPr>
            <a:picLocks noChangeAspect="1"/>
          </p:cNvPicPr>
          <p:nvPr/>
        </p:nvPicPr>
        <p:blipFill>
          <a:blip r:embed="rId2"/>
          <a:stretch>
            <a:fillRect/>
          </a:stretch>
        </p:blipFill>
        <p:spPr>
          <a:xfrm>
            <a:off x="339917" y="1551904"/>
            <a:ext cx="8464166" cy="4389459"/>
          </a:xfrm>
          <a:prstGeom prst="rect">
            <a:avLst/>
          </a:prstGeom>
        </p:spPr>
      </p:pic>
    </p:spTree>
    <p:extLst>
      <p:ext uri="{BB962C8B-B14F-4D97-AF65-F5344CB8AC3E}">
        <p14:creationId xmlns:p14="http://schemas.microsoft.com/office/powerpoint/2010/main" val="7768298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2A88E-6681-8A62-8713-7CC72B6072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CD6C02-906A-ABF7-09C5-C8C742B9B6E4}"/>
              </a:ext>
            </a:extLst>
          </p:cNvPr>
          <p:cNvSpPr>
            <a:spLocks noGrp="1"/>
          </p:cNvSpPr>
          <p:nvPr>
            <p:ph type="title"/>
          </p:nvPr>
        </p:nvSpPr>
        <p:spPr/>
        <p:txBody>
          <a:bodyPr/>
          <a:lstStyle/>
          <a:p>
            <a:r>
              <a:rPr lang="en-IN" dirty="0"/>
              <a:t>If Controller</a:t>
            </a:r>
          </a:p>
        </p:txBody>
      </p:sp>
      <p:pic>
        <p:nvPicPr>
          <p:cNvPr id="4" name="Picture 3">
            <a:extLst>
              <a:ext uri="{FF2B5EF4-FFF2-40B4-BE49-F238E27FC236}">
                <a16:creationId xmlns:a16="http://schemas.microsoft.com/office/drawing/2014/main" id="{0D0C3921-B2F3-61DE-65AD-4165A82BDC00}"/>
              </a:ext>
            </a:extLst>
          </p:cNvPr>
          <p:cNvPicPr>
            <a:picLocks noChangeAspect="1"/>
          </p:cNvPicPr>
          <p:nvPr/>
        </p:nvPicPr>
        <p:blipFill>
          <a:blip r:embed="rId2"/>
          <a:stretch>
            <a:fillRect/>
          </a:stretch>
        </p:blipFill>
        <p:spPr>
          <a:xfrm>
            <a:off x="712269" y="1461321"/>
            <a:ext cx="7719461" cy="4797810"/>
          </a:xfrm>
          <a:prstGeom prst="rect">
            <a:avLst/>
          </a:prstGeom>
        </p:spPr>
      </p:pic>
    </p:spTree>
    <p:extLst>
      <p:ext uri="{BB962C8B-B14F-4D97-AF65-F5344CB8AC3E}">
        <p14:creationId xmlns:p14="http://schemas.microsoft.com/office/powerpoint/2010/main" val="31512483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0B80-4AEB-8DDC-99BD-E9054A4E0AB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A68E3-B397-4721-4D8E-42BD4C509797}"/>
              </a:ext>
            </a:extLst>
          </p:cNvPr>
          <p:cNvSpPr>
            <a:spLocks noGrp="1"/>
          </p:cNvSpPr>
          <p:nvPr>
            <p:ph sz="quarter" idx="12"/>
          </p:nvPr>
        </p:nvSpPr>
        <p:spPr/>
        <p:txBody>
          <a:bodyPr>
            <a:normAutofit lnSpcReduction="10000"/>
          </a:bodyPr>
          <a:lstStyle/>
          <a:p>
            <a:r>
              <a:rPr lang="en-US" dirty="0"/>
              <a:t>Designed to group samplers and measure total time for the group as a single transaction.</a:t>
            </a:r>
          </a:p>
          <a:p>
            <a:r>
              <a:rPr lang="en-US" b="1" dirty="0"/>
              <a:t>Transaction Controller</a:t>
            </a:r>
            <a:endParaRPr lang="en-US" dirty="0"/>
          </a:p>
          <a:p>
            <a:pPr lvl="1"/>
            <a:r>
              <a:rPr lang="en-US" i="1" dirty="0"/>
              <a:t>Generate Parent Sample</a:t>
            </a:r>
            <a:r>
              <a:rPr lang="en-US" dirty="0"/>
              <a:t>: when enabled, creates one aggregated sample for the group, hiding individual sampler times.</a:t>
            </a:r>
          </a:p>
          <a:p>
            <a:pPr lvl="1"/>
            <a:r>
              <a:rPr lang="en-US" i="1" dirty="0"/>
              <a:t>Include duration of timers and pre-/post-processors</a:t>
            </a:r>
            <a:r>
              <a:rPr lang="en-US" dirty="0"/>
              <a:t>: toggles whether those times are included in the transaction timing.</a:t>
            </a:r>
          </a:p>
          <a:p>
            <a:r>
              <a:rPr lang="en-US" b="1" dirty="0"/>
              <a:t>Use Case</a:t>
            </a:r>
            <a:r>
              <a:rPr lang="en-US" dirty="0"/>
              <a:t>: Measure end-to-end performance of a user task (e.g., “Login → Search → Add to Cart → Logout”) as one metric.</a:t>
            </a:r>
          </a:p>
          <a:p>
            <a:endParaRPr lang="en-IN" dirty="0"/>
          </a:p>
        </p:txBody>
      </p:sp>
      <p:sp>
        <p:nvSpPr>
          <p:cNvPr id="3" name="Title 2">
            <a:extLst>
              <a:ext uri="{FF2B5EF4-FFF2-40B4-BE49-F238E27FC236}">
                <a16:creationId xmlns:a16="http://schemas.microsoft.com/office/drawing/2014/main" id="{02A95864-7A2B-7B35-EE74-57432BCDAEF3}"/>
              </a:ext>
            </a:extLst>
          </p:cNvPr>
          <p:cNvSpPr>
            <a:spLocks noGrp="1"/>
          </p:cNvSpPr>
          <p:nvPr>
            <p:ph type="title"/>
          </p:nvPr>
        </p:nvSpPr>
        <p:spPr/>
        <p:txBody>
          <a:bodyPr/>
          <a:lstStyle/>
          <a:p>
            <a:r>
              <a:rPr lang="en-IN" dirty="0"/>
              <a:t>2. Transaction Controllers</a:t>
            </a:r>
          </a:p>
        </p:txBody>
      </p:sp>
    </p:spTree>
    <p:extLst>
      <p:ext uri="{BB962C8B-B14F-4D97-AF65-F5344CB8AC3E}">
        <p14:creationId xmlns:p14="http://schemas.microsoft.com/office/powerpoint/2010/main" val="3374476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FDA3A-455F-8E96-68D5-931EE051B5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9A9235-4BAF-30B4-D600-6F51347C6881}"/>
              </a:ext>
            </a:extLst>
          </p:cNvPr>
          <p:cNvSpPr>
            <a:spLocks noGrp="1"/>
          </p:cNvSpPr>
          <p:nvPr>
            <p:ph sz="quarter" idx="12"/>
          </p:nvPr>
        </p:nvSpPr>
        <p:spPr>
          <a:xfrm>
            <a:off x="457201" y="1381124"/>
            <a:ext cx="8228012" cy="5173679"/>
          </a:xfrm>
        </p:spPr>
        <p:txBody>
          <a:bodyPr>
            <a:normAutofit fontScale="85000" lnSpcReduction="20000"/>
          </a:bodyPr>
          <a:lstStyle/>
          <a:p>
            <a:r>
              <a:rPr lang="en-IN" b="1" dirty="0"/>
              <a:t>Baseline &amp; Dry Runs</a:t>
            </a:r>
            <a:endParaRPr lang="en-IN" dirty="0"/>
          </a:p>
          <a:p>
            <a:pPr lvl="1"/>
            <a:r>
              <a:rPr lang="en-IN" dirty="0"/>
              <a:t>Run small-scale tests to validate scripts and stabilize the environment.</a:t>
            </a:r>
          </a:p>
          <a:p>
            <a:pPr lvl="1"/>
            <a:r>
              <a:rPr lang="en-IN" dirty="0"/>
              <a:t>Establish baseline performance.</a:t>
            </a:r>
          </a:p>
          <a:p>
            <a:r>
              <a:rPr lang="en-IN" b="1" dirty="0"/>
              <a:t>Test Execution</a:t>
            </a:r>
            <a:endParaRPr lang="en-IN" dirty="0"/>
          </a:p>
          <a:p>
            <a:pPr lvl="1"/>
            <a:r>
              <a:rPr lang="en-IN" dirty="0"/>
              <a:t>Ramp up load per the plan (steady, spikes, stress).</a:t>
            </a:r>
          </a:p>
          <a:p>
            <a:pPr lvl="1"/>
            <a:r>
              <a:rPr lang="en-IN" dirty="0"/>
              <a:t>Monitor system health and metrics in real time.</a:t>
            </a:r>
          </a:p>
          <a:p>
            <a:r>
              <a:rPr lang="en-IN" b="1" dirty="0"/>
              <a:t>Analysis &amp; Tuning</a:t>
            </a:r>
            <a:endParaRPr lang="en-IN" dirty="0"/>
          </a:p>
          <a:p>
            <a:pPr lvl="1"/>
            <a:r>
              <a:rPr lang="en-IN" dirty="0"/>
              <a:t>Correlate application logs, APM traces, and OS metrics.</a:t>
            </a:r>
          </a:p>
          <a:p>
            <a:pPr lvl="1"/>
            <a:r>
              <a:rPr lang="en-IN" dirty="0"/>
              <a:t>Identify bottlenecks (CPU hotspots, DB slow queries, GC pauses).</a:t>
            </a:r>
          </a:p>
          <a:p>
            <a:pPr lvl="1"/>
            <a:r>
              <a:rPr lang="en-IN" dirty="0"/>
              <a:t>Tune configuration, code, or infrastructure; then retest.</a:t>
            </a:r>
          </a:p>
          <a:p>
            <a:r>
              <a:rPr lang="en-IN" b="1" dirty="0"/>
              <a:t>Reporting</a:t>
            </a:r>
            <a:endParaRPr lang="en-IN" dirty="0"/>
          </a:p>
          <a:p>
            <a:pPr lvl="1"/>
            <a:r>
              <a:rPr lang="en-IN" dirty="0"/>
              <a:t>Summarize findings: charts of response times vs. load, resource trends, SLA compliance.</a:t>
            </a:r>
          </a:p>
          <a:p>
            <a:pPr lvl="1"/>
            <a:r>
              <a:rPr lang="en-IN" dirty="0"/>
              <a:t>Provide recommendations and action items.</a:t>
            </a:r>
          </a:p>
        </p:txBody>
      </p:sp>
      <p:sp>
        <p:nvSpPr>
          <p:cNvPr id="3" name="Title 2">
            <a:extLst>
              <a:ext uri="{FF2B5EF4-FFF2-40B4-BE49-F238E27FC236}">
                <a16:creationId xmlns:a16="http://schemas.microsoft.com/office/drawing/2014/main" id="{9BF17E18-E4CC-1948-C79F-BA707A944DF1}"/>
              </a:ext>
            </a:extLst>
          </p:cNvPr>
          <p:cNvSpPr>
            <a:spLocks noGrp="1"/>
          </p:cNvSpPr>
          <p:nvPr>
            <p:ph type="title"/>
          </p:nvPr>
        </p:nvSpPr>
        <p:spPr/>
        <p:txBody>
          <a:bodyPr/>
          <a:lstStyle/>
          <a:p>
            <a:r>
              <a:rPr lang="en-US" b="0" dirty="0"/>
              <a:t> Typical Performance-Testing Process</a:t>
            </a:r>
            <a:endParaRPr lang="en-IN" dirty="0"/>
          </a:p>
        </p:txBody>
      </p:sp>
    </p:spTree>
    <p:extLst>
      <p:ext uri="{BB962C8B-B14F-4D97-AF65-F5344CB8AC3E}">
        <p14:creationId xmlns:p14="http://schemas.microsoft.com/office/powerpoint/2010/main" val="4565856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60092-51B7-9DD1-C17C-3F0B8CDD41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7F7C66-F2F5-81D7-B12E-40AF18395255}"/>
              </a:ext>
            </a:extLst>
          </p:cNvPr>
          <p:cNvSpPr>
            <a:spLocks noGrp="1"/>
          </p:cNvSpPr>
          <p:nvPr>
            <p:ph sz="quarter" idx="12"/>
          </p:nvPr>
        </p:nvSpPr>
        <p:spPr/>
        <p:txBody>
          <a:bodyPr>
            <a:normAutofit lnSpcReduction="10000"/>
          </a:bodyPr>
          <a:lstStyle/>
          <a:p>
            <a:r>
              <a:rPr lang="en-US" dirty="0"/>
              <a:t>Allow reusing pieces of test plans across multiple Thread Groups.</a:t>
            </a:r>
          </a:p>
          <a:p>
            <a:r>
              <a:rPr lang="en-US" b="1" dirty="0"/>
              <a:t>Module Controller</a:t>
            </a:r>
            <a:endParaRPr lang="en-US" dirty="0"/>
          </a:p>
          <a:p>
            <a:pPr lvl="1"/>
            <a:r>
              <a:rPr lang="en-US" dirty="0"/>
              <a:t>Points to another Simple Controller or module defined elsewhere in the same test plan.</a:t>
            </a:r>
          </a:p>
          <a:p>
            <a:pPr lvl="1"/>
            <a:r>
              <a:rPr lang="en-US" dirty="0"/>
              <a:t>Encourages modularity—define a login sequence once, then reference it multiple times.</a:t>
            </a:r>
          </a:p>
          <a:p>
            <a:r>
              <a:rPr lang="en-US" b="1" dirty="0"/>
              <a:t>Include Controller</a:t>
            </a:r>
            <a:endParaRPr lang="en-US" dirty="0"/>
          </a:p>
          <a:p>
            <a:pPr lvl="1"/>
            <a:r>
              <a:rPr lang="en-US" dirty="0"/>
              <a:t>Reads and runs an external JMX file at that point in the test plan.</a:t>
            </a:r>
          </a:p>
          <a:p>
            <a:pPr lvl="1"/>
            <a:r>
              <a:rPr lang="en-US" dirty="0"/>
              <a:t>Useful when different teams maintain separate test fragments or when test plans become large.</a:t>
            </a:r>
          </a:p>
          <a:p>
            <a:endParaRPr lang="en-IN" dirty="0"/>
          </a:p>
        </p:txBody>
      </p:sp>
      <p:sp>
        <p:nvSpPr>
          <p:cNvPr id="3" name="Title 2">
            <a:extLst>
              <a:ext uri="{FF2B5EF4-FFF2-40B4-BE49-F238E27FC236}">
                <a16:creationId xmlns:a16="http://schemas.microsoft.com/office/drawing/2014/main" id="{6032EA10-F7D6-834C-C2F6-35661BEC98E6}"/>
              </a:ext>
            </a:extLst>
          </p:cNvPr>
          <p:cNvSpPr>
            <a:spLocks noGrp="1"/>
          </p:cNvSpPr>
          <p:nvPr>
            <p:ph type="title"/>
          </p:nvPr>
        </p:nvSpPr>
        <p:spPr/>
        <p:txBody>
          <a:bodyPr/>
          <a:lstStyle/>
          <a:p>
            <a:r>
              <a:rPr lang="en-IN" dirty="0"/>
              <a:t>3. Module &amp; Include Controllers</a:t>
            </a:r>
          </a:p>
        </p:txBody>
      </p:sp>
    </p:spTree>
    <p:extLst>
      <p:ext uri="{BB962C8B-B14F-4D97-AF65-F5344CB8AC3E}">
        <p14:creationId xmlns:p14="http://schemas.microsoft.com/office/powerpoint/2010/main" val="29296668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7C8A5E-7A61-200D-4F09-71A1BEBFF14C}"/>
              </a:ext>
            </a:extLst>
          </p:cNvPr>
          <p:cNvSpPr>
            <a:spLocks noGrp="1"/>
          </p:cNvSpPr>
          <p:nvPr>
            <p:ph sz="quarter" idx="12"/>
          </p:nvPr>
        </p:nvSpPr>
        <p:spPr/>
        <p:txBody>
          <a:bodyPr/>
          <a:lstStyle/>
          <a:p>
            <a:r>
              <a:rPr lang="en-US" dirty="0"/>
              <a:t>Use </a:t>
            </a:r>
            <a:r>
              <a:rPr lang="en-US" b="1" dirty="0"/>
              <a:t>JMeter Recording Controller</a:t>
            </a:r>
            <a:r>
              <a:rPr lang="en-US" dirty="0"/>
              <a:t> to:</a:t>
            </a:r>
          </a:p>
          <a:p>
            <a:pPr lvl="1"/>
            <a:r>
              <a:rPr lang="en-US" dirty="0"/>
              <a:t>Capture user actions in a browser (e.g., login, click, navigate)</a:t>
            </a:r>
          </a:p>
          <a:p>
            <a:pPr lvl="1"/>
            <a:r>
              <a:rPr lang="en-US" dirty="0"/>
              <a:t>Automatically create HTTP requests in a JMeter test plan</a:t>
            </a:r>
          </a:p>
          <a:p>
            <a:r>
              <a:rPr lang="en-US" dirty="0"/>
              <a:t>Captures HTTP requests generated by the JMeter Proxy Recorder and stores them under this controller.</a:t>
            </a:r>
          </a:p>
          <a:p>
            <a:r>
              <a:rPr lang="en-US" dirty="0"/>
              <a:t>Starting point when recording real browser traffic for converting to a JMeter script.</a:t>
            </a:r>
          </a:p>
          <a:p>
            <a:endParaRPr lang="en-IN" dirty="0"/>
          </a:p>
        </p:txBody>
      </p:sp>
      <p:sp>
        <p:nvSpPr>
          <p:cNvPr id="3" name="Title 2">
            <a:extLst>
              <a:ext uri="{FF2B5EF4-FFF2-40B4-BE49-F238E27FC236}">
                <a16:creationId xmlns:a16="http://schemas.microsoft.com/office/drawing/2014/main" id="{D79C93D1-CCCA-DDA1-1FAB-FBC8397ACE84}"/>
              </a:ext>
            </a:extLst>
          </p:cNvPr>
          <p:cNvSpPr>
            <a:spLocks noGrp="1"/>
          </p:cNvSpPr>
          <p:nvPr>
            <p:ph type="title"/>
          </p:nvPr>
        </p:nvSpPr>
        <p:spPr/>
        <p:txBody>
          <a:bodyPr/>
          <a:lstStyle/>
          <a:p>
            <a:r>
              <a:rPr lang="en-IN" dirty="0"/>
              <a:t>4. Recording Controller</a:t>
            </a:r>
          </a:p>
        </p:txBody>
      </p:sp>
    </p:spTree>
    <p:extLst>
      <p:ext uri="{BB962C8B-B14F-4D97-AF65-F5344CB8AC3E}">
        <p14:creationId xmlns:p14="http://schemas.microsoft.com/office/powerpoint/2010/main" val="19364489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8CC21-6AEA-2085-23FD-A04DBAAA7E83}"/>
              </a:ext>
            </a:extLst>
          </p:cNvPr>
          <p:cNvSpPr>
            <a:spLocks noGrp="1"/>
          </p:cNvSpPr>
          <p:nvPr>
            <p:ph sz="quarter" idx="12"/>
          </p:nvPr>
        </p:nvSpPr>
        <p:spPr/>
        <p:txBody>
          <a:bodyPr/>
          <a:lstStyle/>
          <a:p>
            <a:r>
              <a:rPr lang="en-US" dirty="0"/>
              <a:t>Ensure the following before starting:</a:t>
            </a:r>
          </a:p>
          <a:p>
            <a:pPr lvl="1"/>
            <a:r>
              <a:rPr lang="en-US" b="1" dirty="0"/>
              <a:t>JMeter installed</a:t>
            </a:r>
            <a:endParaRPr lang="en-US" dirty="0"/>
          </a:p>
          <a:p>
            <a:pPr lvl="1"/>
            <a:r>
              <a:rPr lang="en-US" b="1" dirty="0"/>
              <a:t>Java installed</a:t>
            </a:r>
            <a:endParaRPr lang="en-US" dirty="0"/>
          </a:p>
          <a:p>
            <a:pPr lvl="1"/>
            <a:r>
              <a:rPr lang="en-US" b="1" dirty="0"/>
              <a:t>Firefox browser</a:t>
            </a:r>
            <a:r>
              <a:rPr lang="en-US" dirty="0"/>
              <a:t> (preferred for proxy setup)</a:t>
            </a:r>
          </a:p>
          <a:p>
            <a:pPr lvl="1"/>
            <a:r>
              <a:rPr lang="en-US" b="1" dirty="0"/>
              <a:t>JMeter HTTP(S) Test Script Recorder</a:t>
            </a:r>
            <a:r>
              <a:rPr lang="en-US" dirty="0"/>
              <a:t> plugin (built-in)</a:t>
            </a:r>
          </a:p>
          <a:p>
            <a:endParaRPr lang="en-IN" dirty="0"/>
          </a:p>
        </p:txBody>
      </p:sp>
      <p:sp>
        <p:nvSpPr>
          <p:cNvPr id="3" name="Title 2">
            <a:extLst>
              <a:ext uri="{FF2B5EF4-FFF2-40B4-BE49-F238E27FC236}">
                <a16:creationId xmlns:a16="http://schemas.microsoft.com/office/drawing/2014/main" id="{A4FFBCB1-15BB-61C6-F1CC-FFD7D4A7C078}"/>
              </a:ext>
            </a:extLst>
          </p:cNvPr>
          <p:cNvSpPr>
            <a:spLocks noGrp="1"/>
          </p:cNvSpPr>
          <p:nvPr>
            <p:ph type="title"/>
          </p:nvPr>
        </p:nvSpPr>
        <p:spPr/>
        <p:txBody>
          <a:bodyPr/>
          <a:lstStyle/>
          <a:p>
            <a:r>
              <a:rPr lang="en-IN" dirty="0"/>
              <a:t>Prerequisites</a:t>
            </a:r>
          </a:p>
        </p:txBody>
      </p:sp>
    </p:spTree>
    <p:extLst>
      <p:ext uri="{BB962C8B-B14F-4D97-AF65-F5344CB8AC3E}">
        <p14:creationId xmlns:p14="http://schemas.microsoft.com/office/powerpoint/2010/main" val="5252676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901EE-EA95-5627-0D15-63C2002414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96D4BA-33F9-1F86-42C7-0DCD00B4CFE6}"/>
              </a:ext>
            </a:extLst>
          </p:cNvPr>
          <p:cNvSpPr>
            <a:spLocks noGrp="1"/>
          </p:cNvSpPr>
          <p:nvPr>
            <p:ph type="title"/>
          </p:nvPr>
        </p:nvSpPr>
        <p:spPr/>
        <p:txBody>
          <a:bodyPr/>
          <a:lstStyle/>
          <a:p>
            <a:r>
              <a:rPr lang="en-IN" dirty="0"/>
              <a:t>Steps</a:t>
            </a:r>
          </a:p>
        </p:txBody>
      </p:sp>
      <p:pic>
        <p:nvPicPr>
          <p:cNvPr id="7" name="Picture 6">
            <a:extLst>
              <a:ext uri="{FF2B5EF4-FFF2-40B4-BE49-F238E27FC236}">
                <a16:creationId xmlns:a16="http://schemas.microsoft.com/office/drawing/2014/main" id="{74C5C650-1271-78F9-4B0C-BFAACE5A2369}"/>
              </a:ext>
            </a:extLst>
          </p:cNvPr>
          <p:cNvPicPr>
            <a:picLocks noChangeAspect="1"/>
          </p:cNvPicPr>
          <p:nvPr/>
        </p:nvPicPr>
        <p:blipFill>
          <a:blip r:embed="rId2"/>
          <a:stretch>
            <a:fillRect/>
          </a:stretch>
        </p:blipFill>
        <p:spPr>
          <a:xfrm>
            <a:off x="461035" y="1497433"/>
            <a:ext cx="7727468" cy="4972744"/>
          </a:xfrm>
          <a:prstGeom prst="rect">
            <a:avLst/>
          </a:prstGeom>
        </p:spPr>
      </p:pic>
    </p:spTree>
    <p:extLst>
      <p:ext uri="{BB962C8B-B14F-4D97-AF65-F5344CB8AC3E}">
        <p14:creationId xmlns:p14="http://schemas.microsoft.com/office/powerpoint/2010/main" val="4330854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468-A02A-01B8-C1E6-892CC63E4D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270034-5649-65F4-DD00-04681DFED8F6}"/>
              </a:ext>
            </a:extLst>
          </p:cNvPr>
          <p:cNvSpPr>
            <a:spLocks noGrp="1"/>
          </p:cNvSpPr>
          <p:nvPr>
            <p:ph type="title"/>
          </p:nvPr>
        </p:nvSpPr>
        <p:spPr/>
        <p:txBody>
          <a:bodyPr/>
          <a:lstStyle/>
          <a:p>
            <a:r>
              <a:rPr lang="en-IN" dirty="0"/>
              <a:t>Steps</a:t>
            </a:r>
          </a:p>
        </p:txBody>
      </p:sp>
      <p:pic>
        <p:nvPicPr>
          <p:cNvPr id="4" name="Picture 3">
            <a:extLst>
              <a:ext uri="{FF2B5EF4-FFF2-40B4-BE49-F238E27FC236}">
                <a16:creationId xmlns:a16="http://schemas.microsoft.com/office/drawing/2014/main" id="{9A30D348-0B63-9CC5-0AF0-8F4442D9D19B}"/>
              </a:ext>
            </a:extLst>
          </p:cNvPr>
          <p:cNvPicPr>
            <a:picLocks noChangeAspect="1"/>
          </p:cNvPicPr>
          <p:nvPr/>
        </p:nvPicPr>
        <p:blipFill>
          <a:blip r:embed="rId2"/>
          <a:stretch>
            <a:fillRect/>
          </a:stretch>
        </p:blipFill>
        <p:spPr>
          <a:xfrm>
            <a:off x="723914" y="1428108"/>
            <a:ext cx="7618701" cy="5139817"/>
          </a:xfrm>
          <a:prstGeom prst="rect">
            <a:avLst/>
          </a:prstGeom>
        </p:spPr>
      </p:pic>
    </p:spTree>
    <p:extLst>
      <p:ext uri="{BB962C8B-B14F-4D97-AF65-F5344CB8AC3E}">
        <p14:creationId xmlns:p14="http://schemas.microsoft.com/office/powerpoint/2010/main" val="6797706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0C971-C4C0-920E-3DD3-8943E63040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EA555E-2F73-DA36-AB38-DC9BCC27B465}"/>
              </a:ext>
            </a:extLst>
          </p:cNvPr>
          <p:cNvSpPr>
            <a:spLocks noGrp="1"/>
          </p:cNvSpPr>
          <p:nvPr>
            <p:ph type="title"/>
          </p:nvPr>
        </p:nvSpPr>
        <p:spPr/>
        <p:txBody>
          <a:bodyPr/>
          <a:lstStyle/>
          <a:p>
            <a:r>
              <a:rPr lang="en-IN" dirty="0"/>
              <a:t>Steps</a:t>
            </a:r>
          </a:p>
        </p:txBody>
      </p:sp>
      <p:pic>
        <p:nvPicPr>
          <p:cNvPr id="5" name="Picture 4">
            <a:extLst>
              <a:ext uri="{FF2B5EF4-FFF2-40B4-BE49-F238E27FC236}">
                <a16:creationId xmlns:a16="http://schemas.microsoft.com/office/drawing/2014/main" id="{6ED68C3E-F4E4-B912-AE73-72DAAB4946DA}"/>
              </a:ext>
            </a:extLst>
          </p:cNvPr>
          <p:cNvPicPr>
            <a:picLocks noChangeAspect="1"/>
          </p:cNvPicPr>
          <p:nvPr/>
        </p:nvPicPr>
        <p:blipFill>
          <a:blip r:embed="rId2"/>
          <a:stretch>
            <a:fillRect/>
          </a:stretch>
        </p:blipFill>
        <p:spPr>
          <a:xfrm>
            <a:off x="713446" y="1366463"/>
            <a:ext cx="7182852" cy="5053804"/>
          </a:xfrm>
          <a:prstGeom prst="rect">
            <a:avLst/>
          </a:prstGeom>
        </p:spPr>
      </p:pic>
    </p:spTree>
    <p:extLst>
      <p:ext uri="{BB962C8B-B14F-4D97-AF65-F5344CB8AC3E}">
        <p14:creationId xmlns:p14="http://schemas.microsoft.com/office/powerpoint/2010/main" val="29067561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0E427-C1BC-59C9-6873-869E7D932A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BC1729-20AB-4553-2376-C5CD2B8847D4}"/>
              </a:ext>
            </a:extLst>
          </p:cNvPr>
          <p:cNvSpPr>
            <a:spLocks noGrp="1"/>
          </p:cNvSpPr>
          <p:nvPr>
            <p:ph type="title"/>
          </p:nvPr>
        </p:nvSpPr>
        <p:spPr/>
        <p:txBody>
          <a:bodyPr/>
          <a:lstStyle/>
          <a:p>
            <a:r>
              <a:rPr lang="en-IN" dirty="0"/>
              <a:t>Steps</a:t>
            </a:r>
          </a:p>
        </p:txBody>
      </p:sp>
      <p:pic>
        <p:nvPicPr>
          <p:cNvPr id="4" name="Picture 3">
            <a:extLst>
              <a:ext uri="{FF2B5EF4-FFF2-40B4-BE49-F238E27FC236}">
                <a16:creationId xmlns:a16="http://schemas.microsoft.com/office/drawing/2014/main" id="{A2F056F4-90C5-1CC4-EDA5-B7F5895149F9}"/>
              </a:ext>
            </a:extLst>
          </p:cNvPr>
          <p:cNvPicPr>
            <a:picLocks noChangeAspect="1"/>
          </p:cNvPicPr>
          <p:nvPr/>
        </p:nvPicPr>
        <p:blipFill>
          <a:blip r:embed="rId2"/>
          <a:stretch>
            <a:fillRect/>
          </a:stretch>
        </p:blipFill>
        <p:spPr>
          <a:xfrm>
            <a:off x="461035" y="1341404"/>
            <a:ext cx="8004871" cy="5008025"/>
          </a:xfrm>
          <a:prstGeom prst="rect">
            <a:avLst/>
          </a:prstGeom>
        </p:spPr>
      </p:pic>
    </p:spTree>
    <p:extLst>
      <p:ext uri="{BB962C8B-B14F-4D97-AF65-F5344CB8AC3E}">
        <p14:creationId xmlns:p14="http://schemas.microsoft.com/office/powerpoint/2010/main" val="5030488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24782-B637-6BEE-3F32-7BB159E163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AF52E8-08F7-5AC9-70F5-5004613CA70F}"/>
              </a:ext>
            </a:extLst>
          </p:cNvPr>
          <p:cNvSpPr>
            <a:spLocks noGrp="1"/>
          </p:cNvSpPr>
          <p:nvPr>
            <p:ph type="title"/>
          </p:nvPr>
        </p:nvSpPr>
        <p:spPr/>
        <p:txBody>
          <a:bodyPr/>
          <a:lstStyle/>
          <a:p>
            <a:r>
              <a:rPr lang="en-IN" dirty="0"/>
              <a:t>Steps</a:t>
            </a:r>
          </a:p>
        </p:txBody>
      </p:sp>
      <p:pic>
        <p:nvPicPr>
          <p:cNvPr id="9" name="Picture 8">
            <a:extLst>
              <a:ext uri="{FF2B5EF4-FFF2-40B4-BE49-F238E27FC236}">
                <a16:creationId xmlns:a16="http://schemas.microsoft.com/office/drawing/2014/main" id="{007FDDCB-D21A-FD4F-913B-B6D86A70E04D}"/>
              </a:ext>
            </a:extLst>
          </p:cNvPr>
          <p:cNvPicPr>
            <a:picLocks noChangeAspect="1"/>
          </p:cNvPicPr>
          <p:nvPr/>
        </p:nvPicPr>
        <p:blipFill>
          <a:blip r:embed="rId2"/>
          <a:stretch>
            <a:fillRect/>
          </a:stretch>
        </p:blipFill>
        <p:spPr>
          <a:xfrm>
            <a:off x="461035" y="1424018"/>
            <a:ext cx="7916380" cy="4934639"/>
          </a:xfrm>
          <a:prstGeom prst="rect">
            <a:avLst/>
          </a:prstGeom>
        </p:spPr>
      </p:pic>
    </p:spTree>
    <p:extLst>
      <p:ext uri="{BB962C8B-B14F-4D97-AF65-F5344CB8AC3E}">
        <p14:creationId xmlns:p14="http://schemas.microsoft.com/office/powerpoint/2010/main" val="3020420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BCDCF-9A78-5D9E-9C29-951A431A91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9E55B1-5345-15C9-3034-00BC1D3CC020}"/>
              </a:ext>
            </a:extLst>
          </p:cNvPr>
          <p:cNvSpPr>
            <a:spLocks noGrp="1"/>
          </p:cNvSpPr>
          <p:nvPr>
            <p:ph type="title"/>
          </p:nvPr>
        </p:nvSpPr>
        <p:spPr/>
        <p:txBody>
          <a:bodyPr/>
          <a:lstStyle/>
          <a:p>
            <a:r>
              <a:rPr lang="en-IN" dirty="0"/>
              <a:t>Add Elements </a:t>
            </a:r>
          </a:p>
        </p:txBody>
      </p:sp>
      <p:pic>
        <p:nvPicPr>
          <p:cNvPr id="6" name="Picture 5">
            <a:extLst>
              <a:ext uri="{FF2B5EF4-FFF2-40B4-BE49-F238E27FC236}">
                <a16:creationId xmlns:a16="http://schemas.microsoft.com/office/drawing/2014/main" id="{ABF9FACB-88F6-D72D-85F8-610869582C70}"/>
              </a:ext>
            </a:extLst>
          </p:cNvPr>
          <p:cNvPicPr>
            <a:picLocks noChangeAspect="1"/>
          </p:cNvPicPr>
          <p:nvPr/>
        </p:nvPicPr>
        <p:blipFill>
          <a:blip r:embed="rId2"/>
          <a:stretch>
            <a:fillRect/>
          </a:stretch>
        </p:blipFill>
        <p:spPr>
          <a:xfrm>
            <a:off x="806283" y="1932307"/>
            <a:ext cx="7173048" cy="351299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4FDE7E3-62FF-2FAC-D7D8-35DAB28F6D85}"/>
                  </a:ext>
                </a:extLst>
              </p14:cNvPr>
              <p14:cNvContentPartPr/>
              <p14:nvPr/>
            </p14:nvContentPartPr>
            <p14:xfrm>
              <a:off x="5162056" y="3821711"/>
              <a:ext cx="962640" cy="1513800"/>
            </p14:xfrm>
          </p:contentPart>
        </mc:Choice>
        <mc:Fallback xmlns="">
          <p:pic>
            <p:nvPicPr>
              <p:cNvPr id="7" name="Ink 6">
                <a:extLst>
                  <a:ext uri="{FF2B5EF4-FFF2-40B4-BE49-F238E27FC236}">
                    <a16:creationId xmlns:a16="http://schemas.microsoft.com/office/drawing/2014/main" id="{C4FDE7E3-62FF-2FAC-D7D8-35DAB28F6D85}"/>
                  </a:ext>
                </a:extLst>
              </p:cNvPr>
              <p:cNvPicPr/>
              <p:nvPr/>
            </p:nvPicPr>
            <p:blipFill>
              <a:blip r:embed="rId4"/>
              <a:stretch>
                <a:fillRect/>
              </a:stretch>
            </p:blipFill>
            <p:spPr>
              <a:xfrm>
                <a:off x="5155936" y="3815591"/>
                <a:ext cx="974880" cy="1526040"/>
              </a:xfrm>
              <a:prstGeom prst="rect">
                <a:avLst/>
              </a:prstGeom>
            </p:spPr>
          </p:pic>
        </mc:Fallback>
      </mc:AlternateContent>
      <p:sp>
        <p:nvSpPr>
          <p:cNvPr id="8" name="TextBox 7">
            <a:extLst>
              <a:ext uri="{FF2B5EF4-FFF2-40B4-BE49-F238E27FC236}">
                <a16:creationId xmlns:a16="http://schemas.microsoft.com/office/drawing/2014/main" id="{0EE12E5D-00F0-299C-0976-8AA110C919E6}"/>
              </a:ext>
            </a:extLst>
          </p:cNvPr>
          <p:cNvSpPr txBox="1"/>
          <p:nvPr/>
        </p:nvSpPr>
        <p:spPr>
          <a:xfrm>
            <a:off x="6230070" y="3904718"/>
            <a:ext cx="1847493" cy="369332"/>
          </a:xfrm>
          <a:prstGeom prst="rect">
            <a:avLst/>
          </a:prstGeom>
          <a:noFill/>
        </p:spPr>
        <p:txBody>
          <a:bodyPr wrap="none" rtlCol="0">
            <a:spAutoFit/>
          </a:bodyPr>
          <a:lstStyle/>
          <a:p>
            <a:r>
              <a:rPr lang="en-IN" b="1" dirty="0">
                <a:solidFill>
                  <a:srgbClr val="FF0000"/>
                </a:solidFill>
              </a:rPr>
              <a:t>Test Plan Level</a:t>
            </a:r>
          </a:p>
        </p:txBody>
      </p:sp>
    </p:spTree>
    <p:extLst>
      <p:ext uri="{BB962C8B-B14F-4D97-AF65-F5344CB8AC3E}">
        <p14:creationId xmlns:p14="http://schemas.microsoft.com/office/powerpoint/2010/main" val="34887582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2E2E9-8665-D6EC-D826-E1DF0C86EE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882352-B98D-64E7-7EAE-4CA144A48588}"/>
              </a:ext>
            </a:extLst>
          </p:cNvPr>
          <p:cNvSpPr>
            <a:spLocks noGrp="1"/>
          </p:cNvSpPr>
          <p:nvPr>
            <p:ph type="title"/>
          </p:nvPr>
        </p:nvSpPr>
        <p:spPr/>
        <p:txBody>
          <a:bodyPr/>
          <a:lstStyle/>
          <a:p>
            <a:r>
              <a:rPr lang="en-IN" dirty="0"/>
              <a:t>Choose Record Controller</a:t>
            </a:r>
          </a:p>
        </p:txBody>
      </p:sp>
      <p:pic>
        <p:nvPicPr>
          <p:cNvPr id="4" name="Picture 3">
            <a:extLst>
              <a:ext uri="{FF2B5EF4-FFF2-40B4-BE49-F238E27FC236}">
                <a16:creationId xmlns:a16="http://schemas.microsoft.com/office/drawing/2014/main" id="{D8FDA909-8905-09ED-802F-64CC150DBBC7}"/>
              </a:ext>
            </a:extLst>
          </p:cNvPr>
          <p:cNvPicPr>
            <a:picLocks noChangeAspect="1"/>
          </p:cNvPicPr>
          <p:nvPr/>
        </p:nvPicPr>
        <p:blipFill>
          <a:blip r:embed="rId2"/>
          <a:srcRect r="2606"/>
          <a:stretch>
            <a:fillRect/>
          </a:stretch>
        </p:blipFill>
        <p:spPr>
          <a:xfrm>
            <a:off x="119122" y="1427636"/>
            <a:ext cx="8905755" cy="488630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6B3AEF4-FE5E-4488-CA4B-8DAFBA660697}"/>
                  </a:ext>
                </a:extLst>
              </p14:cNvPr>
              <p14:cNvContentPartPr/>
              <p14:nvPr/>
            </p14:nvContentPartPr>
            <p14:xfrm>
              <a:off x="-3154304" y="3667271"/>
              <a:ext cx="360" cy="360"/>
            </p14:xfrm>
          </p:contentPart>
        </mc:Choice>
        <mc:Fallback xmlns="">
          <p:pic>
            <p:nvPicPr>
              <p:cNvPr id="5" name="Ink 4">
                <a:extLst>
                  <a:ext uri="{FF2B5EF4-FFF2-40B4-BE49-F238E27FC236}">
                    <a16:creationId xmlns:a16="http://schemas.microsoft.com/office/drawing/2014/main" id="{76B3AEF4-FE5E-4488-CA4B-8DAFBA660697}"/>
                  </a:ext>
                </a:extLst>
              </p:cNvPr>
              <p:cNvPicPr/>
              <p:nvPr/>
            </p:nvPicPr>
            <p:blipFill>
              <a:blip r:embed="rId4"/>
              <a:stretch>
                <a:fillRect/>
              </a:stretch>
            </p:blipFill>
            <p:spPr>
              <a:xfrm>
                <a:off x="-3160424" y="366115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9BE23C29-F3E5-B1A5-9A03-6B5BE550D179}"/>
                  </a:ext>
                </a:extLst>
              </p14:cNvPr>
              <p14:cNvContentPartPr/>
              <p14:nvPr/>
            </p14:nvContentPartPr>
            <p14:xfrm>
              <a:off x="2291136" y="3881471"/>
              <a:ext cx="6375159" cy="701640"/>
            </p14:xfrm>
          </p:contentPart>
        </mc:Choice>
        <mc:Fallback xmlns="">
          <p:pic>
            <p:nvPicPr>
              <p:cNvPr id="25" name="Ink 24">
                <a:extLst>
                  <a:ext uri="{FF2B5EF4-FFF2-40B4-BE49-F238E27FC236}">
                    <a16:creationId xmlns:a16="http://schemas.microsoft.com/office/drawing/2014/main" id="{9BE23C29-F3E5-B1A5-9A03-6B5BE550D179}"/>
                  </a:ext>
                </a:extLst>
              </p:cNvPr>
              <p:cNvPicPr/>
              <p:nvPr/>
            </p:nvPicPr>
            <p:blipFill>
              <a:blip r:embed="rId6"/>
              <a:stretch>
                <a:fillRect/>
              </a:stretch>
            </p:blipFill>
            <p:spPr>
              <a:xfrm>
                <a:off x="2285016" y="3875351"/>
                <a:ext cx="6387399" cy="713880"/>
              </a:xfrm>
              <a:prstGeom prst="rect">
                <a:avLst/>
              </a:prstGeom>
            </p:spPr>
          </p:pic>
        </mc:Fallback>
      </mc:AlternateContent>
    </p:spTree>
    <p:extLst>
      <p:ext uri="{BB962C8B-B14F-4D97-AF65-F5344CB8AC3E}">
        <p14:creationId xmlns:p14="http://schemas.microsoft.com/office/powerpoint/2010/main" val="135577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pic>
        <p:nvPicPr>
          <p:cNvPr id="6146" name="Picture 2">
            <a:extLst>
              <a:ext uri="{FF2B5EF4-FFF2-40B4-BE49-F238E27FC236}">
                <a16:creationId xmlns:a16="http://schemas.microsoft.com/office/drawing/2014/main" id="{7C95B5C2-4136-8C40-E834-798033DBF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404787"/>
            <a:ext cx="876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9995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A9A4-62C4-8F81-8518-9AA8185676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317D1A-1846-C11A-2BED-1103CB395F52}"/>
              </a:ext>
            </a:extLst>
          </p:cNvPr>
          <p:cNvSpPr>
            <a:spLocks noGrp="1"/>
          </p:cNvSpPr>
          <p:nvPr>
            <p:ph type="title"/>
          </p:nvPr>
        </p:nvSpPr>
        <p:spPr/>
        <p:txBody>
          <a:bodyPr/>
          <a:lstStyle/>
          <a:p>
            <a:r>
              <a:rPr lang="en-IN" dirty="0"/>
              <a:t>Proxy Server Setup</a:t>
            </a:r>
          </a:p>
        </p:txBody>
      </p:sp>
      <p:pic>
        <p:nvPicPr>
          <p:cNvPr id="4" name="Picture 3">
            <a:extLst>
              <a:ext uri="{FF2B5EF4-FFF2-40B4-BE49-F238E27FC236}">
                <a16:creationId xmlns:a16="http://schemas.microsoft.com/office/drawing/2014/main" id="{5E010E15-EEF7-7399-DC07-61CCCA7FD697}"/>
              </a:ext>
            </a:extLst>
          </p:cNvPr>
          <p:cNvPicPr>
            <a:picLocks noChangeAspect="1"/>
          </p:cNvPicPr>
          <p:nvPr/>
        </p:nvPicPr>
        <p:blipFill>
          <a:blip r:embed="rId2"/>
          <a:stretch>
            <a:fillRect/>
          </a:stretch>
        </p:blipFill>
        <p:spPr>
          <a:xfrm>
            <a:off x="461034" y="1469205"/>
            <a:ext cx="8508305" cy="4972692"/>
          </a:xfrm>
          <a:prstGeom prst="rect">
            <a:avLst/>
          </a:prstGeom>
        </p:spPr>
      </p:pic>
    </p:spTree>
    <p:extLst>
      <p:ext uri="{BB962C8B-B14F-4D97-AF65-F5344CB8AC3E}">
        <p14:creationId xmlns:p14="http://schemas.microsoft.com/office/powerpoint/2010/main" val="255714914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0191B-B787-6625-E1FF-5EDEA417F2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630E1A-ECEE-A974-3966-30B4B15B9CD6}"/>
              </a:ext>
            </a:extLst>
          </p:cNvPr>
          <p:cNvSpPr>
            <a:spLocks noGrp="1"/>
          </p:cNvSpPr>
          <p:nvPr>
            <p:ph type="title"/>
          </p:nvPr>
        </p:nvSpPr>
        <p:spPr/>
        <p:txBody>
          <a:bodyPr/>
          <a:lstStyle/>
          <a:p>
            <a:r>
              <a:rPr lang="en-IN" dirty="0"/>
              <a:t>Certificate Upload</a:t>
            </a:r>
          </a:p>
        </p:txBody>
      </p:sp>
      <p:pic>
        <p:nvPicPr>
          <p:cNvPr id="7" name="Picture 6">
            <a:extLst>
              <a:ext uri="{FF2B5EF4-FFF2-40B4-BE49-F238E27FC236}">
                <a16:creationId xmlns:a16="http://schemas.microsoft.com/office/drawing/2014/main" id="{ED0C10CD-7D2D-CC8E-3256-98B17902FD06}"/>
              </a:ext>
            </a:extLst>
          </p:cNvPr>
          <p:cNvPicPr>
            <a:picLocks noChangeAspect="1"/>
          </p:cNvPicPr>
          <p:nvPr/>
        </p:nvPicPr>
        <p:blipFill>
          <a:blip r:embed="rId2"/>
          <a:srcRect l="4270" t="5682" r="9213" b="3248"/>
          <a:stretch>
            <a:fillRect/>
          </a:stretch>
        </p:blipFill>
        <p:spPr>
          <a:xfrm>
            <a:off x="616449" y="1366464"/>
            <a:ext cx="7911101" cy="5065158"/>
          </a:xfrm>
          <a:prstGeom prst="rect">
            <a:avLst/>
          </a:prstGeom>
        </p:spPr>
      </p:pic>
    </p:spTree>
    <p:extLst>
      <p:ext uri="{BB962C8B-B14F-4D97-AF65-F5344CB8AC3E}">
        <p14:creationId xmlns:p14="http://schemas.microsoft.com/office/powerpoint/2010/main" val="355863177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390F6-CF89-4B1E-89D3-F542A02B60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94ECE7-2898-46F7-873D-2258DCB7CC23}"/>
              </a:ext>
            </a:extLst>
          </p:cNvPr>
          <p:cNvSpPr>
            <a:spLocks noGrp="1"/>
          </p:cNvSpPr>
          <p:nvPr>
            <p:ph type="title"/>
          </p:nvPr>
        </p:nvSpPr>
        <p:spPr/>
        <p:txBody>
          <a:bodyPr/>
          <a:lstStyle/>
          <a:p>
            <a:r>
              <a:rPr lang="en-IN" dirty="0"/>
              <a:t>Record</a:t>
            </a:r>
          </a:p>
        </p:txBody>
      </p:sp>
      <p:pic>
        <p:nvPicPr>
          <p:cNvPr id="5" name="Picture 4">
            <a:extLst>
              <a:ext uri="{FF2B5EF4-FFF2-40B4-BE49-F238E27FC236}">
                <a16:creationId xmlns:a16="http://schemas.microsoft.com/office/drawing/2014/main" id="{130019D7-AF7C-9F0A-1328-CDD686F416C7}"/>
              </a:ext>
            </a:extLst>
          </p:cNvPr>
          <p:cNvPicPr>
            <a:picLocks noChangeAspect="1"/>
          </p:cNvPicPr>
          <p:nvPr/>
        </p:nvPicPr>
        <p:blipFill>
          <a:blip r:embed="rId2"/>
          <a:stretch>
            <a:fillRect/>
          </a:stretch>
        </p:blipFill>
        <p:spPr>
          <a:xfrm>
            <a:off x="2670337" y="1407559"/>
            <a:ext cx="3104684" cy="5183312"/>
          </a:xfrm>
          <a:prstGeom prst="rect">
            <a:avLst/>
          </a:prstGeom>
        </p:spPr>
      </p:pic>
    </p:spTree>
    <p:extLst>
      <p:ext uri="{BB962C8B-B14F-4D97-AF65-F5344CB8AC3E}">
        <p14:creationId xmlns:p14="http://schemas.microsoft.com/office/powerpoint/2010/main" val="39277925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5F69C-C1D4-D70A-BF9B-751E1E86B9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BCA3EE-D6AC-D506-0300-0A03A862EC9A}"/>
              </a:ext>
            </a:extLst>
          </p:cNvPr>
          <p:cNvSpPr>
            <a:spLocks noGrp="1"/>
          </p:cNvSpPr>
          <p:nvPr>
            <p:ph type="title"/>
          </p:nvPr>
        </p:nvSpPr>
        <p:spPr/>
        <p:txBody>
          <a:bodyPr/>
          <a:lstStyle/>
          <a:p>
            <a:r>
              <a:rPr lang="en-IN" dirty="0"/>
              <a:t>Replay</a:t>
            </a:r>
          </a:p>
        </p:txBody>
      </p:sp>
      <p:pic>
        <p:nvPicPr>
          <p:cNvPr id="4" name="Picture 3">
            <a:extLst>
              <a:ext uri="{FF2B5EF4-FFF2-40B4-BE49-F238E27FC236}">
                <a16:creationId xmlns:a16="http://schemas.microsoft.com/office/drawing/2014/main" id="{FEBE4EF9-B1AD-4370-88DC-DE804F51BC7D}"/>
              </a:ext>
            </a:extLst>
          </p:cNvPr>
          <p:cNvPicPr>
            <a:picLocks noChangeAspect="1"/>
          </p:cNvPicPr>
          <p:nvPr/>
        </p:nvPicPr>
        <p:blipFill>
          <a:blip r:embed="rId2"/>
          <a:stretch>
            <a:fillRect/>
          </a:stretch>
        </p:blipFill>
        <p:spPr>
          <a:xfrm>
            <a:off x="461034" y="1335640"/>
            <a:ext cx="8343919" cy="5146536"/>
          </a:xfrm>
          <a:prstGeom prst="rect">
            <a:avLst/>
          </a:prstGeom>
        </p:spPr>
      </p:pic>
    </p:spTree>
    <p:extLst>
      <p:ext uri="{BB962C8B-B14F-4D97-AF65-F5344CB8AC3E}">
        <p14:creationId xmlns:p14="http://schemas.microsoft.com/office/powerpoint/2010/main" val="1940135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FDF92-DC45-0278-5490-FC397811BB4F}"/>
              </a:ext>
            </a:extLst>
          </p:cNvPr>
          <p:cNvSpPr>
            <a:spLocks noGrp="1"/>
          </p:cNvSpPr>
          <p:nvPr>
            <p:ph type="title"/>
          </p:nvPr>
        </p:nvSpPr>
        <p:spPr/>
        <p:txBody>
          <a:bodyPr/>
          <a:lstStyle/>
          <a:p>
            <a:r>
              <a:rPr lang="en-IN" dirty="0"/>
              <a:t>5. Special Controllers</a:t>
            </a:r>
          </a:p>
        </p:txBody>
      </p:sp>
      <p:pic>
        <p:nvPicPr>
          <p:cNvPr id="5" name="Picture 4">
            <a:extLst>
              <a:ext uri="{FF2B5EF4-FFF2-40B4-BE49-F238E27FC236}">
                <a16:creationId xmlns:a16="http://schemas.microsoft.com/office/drawing/2014/main" id="{530240B6-E510-AB5D-1C11-F01C098DAB3A}"/>
              </a:ext>
            </a:extLst>
          </p:cNvPr>
          <p:cNvPicPr>
            <a:picLocks noChangeAspect="1"/>
          </p:cNvPicPr>
          <p:nvPr/>
        </p:nvPicPr>
        <p:blipFill>
          <a:blip r:embed="rId2"/>
          <a:stretch>
            <a:fillRect/>
          </a:stretch>
        </p:blipFill>
        <p:spPr>
          <a:xfrm>
            <a:off x="586630" y="1993012"/>
            <a:ext cx="8086185" cy="2684866"/>
          </a:xfrm>
          <a:prstGeom prst="rect">
            <a:avLst/>
          </a:prstGeom>
        </p:spPr>
      </p:pic>
    </p:spTree>
    <p:extLst>
      <p:ext uri="{BB962C8B-B14F-4D97-AF65-F5344CB8AC3E}">
        <p14:creationId xmlns:p14="http://schemas.microsoft.com/office/powerpoint/2010/main" val="617806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251F94-7BF8-6C4C-A718-F71B5B7C1E3A}"/>
              </a:ext>
            </a:extLst>
          </p:cNvPr>
          <p:cNvSpPr>
            <a:spLocks noGrp="1"/>
          </p:cNvSpPr>
          <p:nvPr>
            <p:ph sz="quarter" idx="12"/>
          </p:nvPr>
        </p:nvSpPr>
        <p:spPr/>
        <p:txBody>
          <a:bodyPr/>
          <a:lstStyle/>
          <a:p>
            <a:r>
              <a:rPr lang="en-US" dirty="0"/>
              <a:t>The Throughput Controller allows you to:</a:t>
            </a:r>
          </a:p>
          <a:p>
            <a:pPr lvl="1"/>
            <a:r>
              <a:rPr lang="en-US" dirty="0"/>
              <a:t>Execute child samplers </a:t>
            </a:r>
            <a:r>
              <a:rPr lang="en-US" b="1" dirty="0"/>
              <a:t>X% of the time</a:t>
            </a:r>
            <a:r>
              <a:rPr lang="en-US" dirty="0"/>
              <a:t>.</a:t>
            </a:r>
          </a:p>
          <a:p>
            <a:pPr lvl="1"/>
            <a:r>
              <a:rPr lang="en-US" dirty="0"/>
              <a:t>Or, execute </a:t>
            </a:r>
            <a:r>
              <a:rPr lang="en-US" b="1" dirty="0"/>
              <a:t>N times per total iterations</a:t>
            </a:r>
            <a:r>
              <a:rPr lang="en-US" dirty="0"/>
              <a:t>.</a:t>
            </a:r>
          </a:p>
          <a:p>
            <a:pPr lvl="1"/>
            <a:r>
              <a:rPr lang="en-US" dirty="0"/>
              <a:t>Useful when simulating </a:t>
            </a:r>
            <a:r>
              <a:rPr lang="en-US" b="1" dirty="0"/>
              <a:t>load mix</a:t>
            </a:r>
            <a:r>
              <a:rPr lang="en-US" dirty="0"/>
              <a:t> (e.g., 60% login, 30% search, 10% checkout).</a:t>
            </a:r>
          </a:p>
          <a:p>
            <a:endParaRPr lang="en-IN" dirty="0"/>
          </a:p>
        </p:txBody>
      </p:sp>
      <p:sp>
        <p:nvSpPr>
          <p:cNvPr id="3" name="Title 2">
            <a:extLst>
              <a:ext uri="{FF2B5EF4-FFF2-40B4-BE49-F238E27FC236}">
                <a16:creationId xmlns:a16="http://schemas.microsoft.com/office/drawing/2014/main" id="{660F3A63-5CD9-7064-83E0-EEE87634B738}"/>
              </a:ext>
            </a:extLst>
          </p:cNvPr>
          <p:cNvSpPr>
            <a:spLocks noGrp="1"/>
          </p:cNvSpPr>
          <p:nvPr>
            <p:ph type="title"/>
          </p:nvPr>
        </p:nvSpPr>
        <p:spPr/>
        <p:txBody>
          <a:bodyPr/>
          <a:lstStyle/>
          <a:p>
            <a:r>
              <a:rPr lang="en-IN" dirty="0"/>
              <a:t>Throughput Controllers</a:t>
            </a:r>
          </a:p>
        </p:txBody>
      </p:sp>
    </p:spTree>
    <p:extLst>
      <p:ext uri="{BB962C8B-B14F-4D97-AF65-F5344CB8AC3E}">
        <p14:creationId xmlns:p14="http://schemas.microsoft.com/office/powerpoint/2010/main" val="25093700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99922-E116-D550-74A9-689F711EA4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72CF55-9FA4-622F-6054-FBB6BE667930}"/>
              </a:ext>
            </a:extLst>
          </p:cNvPr>
          <p:cNvSpPr>
            <a:spLocks noGrp="1"/>
          </p:cNvSpPr>
          <p:nvPr>
            <p:ph type="title"/>
          </p:nvPr>
        </p:nvSpPr>
        <p:spPr/>
        <p:txBody>
          <a:bodyPr/>
          <a:lstStyle/>
          <a:p>
            <a:r>
              <a:rPr lang="en-IN" dirty="0"/>
              <a:t>Throughput Controllers</a:t>
            </a:r>
          </a:p>
        </p:txBody>
      </p:sp>
      <p:pic>
        <p:nvPicPr>
          <p:cNvPr id="7" name="Picture 6">
            <a:extLst>
              <a:ext uri="{FF2B5EF4-FFF2-40B4-BE49-F238E27FC236}">
                <a16:creationId xmlns:a16="http://schemas.microsoft.com/office/drawing/2014/main" id="{4A7D0390-D189-63E8-A18E-BA1D0A849A37}"/>
              </a:ext>
            </a:extLst>
          </p:cNvPr>
          <p:cNvPicPr>
            <a:picLocks noChangeAspect="1"/>
          </p:cNvPicPr>
          <p:nvPr/>
        </p:nvPicPr>
        <p:blipFill>
          <a:blip r:embed="rId2"/>
          <a:stretch>
            <a:fillRect/>
          </a:stretch>
        </p:blipFill>
        <p:spPr>
          <a:xfrm>
            <a:off x="810810" y="1458534"/>
            <a:ext cx="7072280" cy="4984273"/>
          </a:xfrm>
          <a:prstGeom prst="rect">
            <a:avLst/>
          </a:prstGeom>
        </p:spPr>
      </p:pic>
    </p:spTree>
    <p:extLst>
      <p:ext uri="{BB962C8B-B14F-4D97-AF65-F5344CB8AC3E}">
        <p14:creationId xmlns:p14="http://schemas.microsoft.com/office/powerpoint/2010/main" val="33173824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04630-8EEF-74B2-8D87-D960E27204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17549D-A1AA-30A6-6071-56C5CA305575}"/>
              </a:ext>
            </a:extLst>
          </p:cNvPr>
          <p:cNvSpPr>
            <a:spLocks noGrp="1"/>
          </p:cNvSpPr>
          <p:nvPr>
            <p:ph type="title"/>
          </p:nvPr>
        </p:nvSpPr>
        <p:spPr/>
        <p:txBody>
          <a:bodyPr/>
          <a:lstStyle/>
          <a:p>
            <a:r>
              <a:rPr lang="en-IN" dirty="0"/>
              <a:t>Throughput Controllers</a:t>
            </a:r>
          </a:p>
        </p:txBody>
      </p:sp>
      <p:pic>
        <p:nvPicPr>
          <p:cNvPr id="4" name="Picture 3">
            <a:extLst>
              <a:ext uri="{FF2B5EF4-FFF2-40B4-BE49-F238E27FC236}">
                <a16:creationId xmlns:a16="http://schemas.microsoft.com/office/drawing/2014/main" id="{44ACC9DF-3EA8-9948-BB1E-B3E387E771F6}"/>
              </a:ext>
            </a:extLst>
          </p:cNvPr>
          <p:cNvPicPr>
            <a:picLocks noChangeAspect="1"/>
          </p:cNvPicPr>
          <p:nvPr/>
        </p:nvPicPr>
        <p:blipFill>
          <a:blip r:embed="rId2"/>
          <a:stretch>
            <a:fillRect/>
          </a:stretch>
        </p:blipFill>
        <p:spPr>
          <a:xfrm>
            <a:off x="548640" y="1376208"/>
            <a:ext cx="8316227" cy="4798601"/>
          </a:xfrm>
          <a:prstGeom prst="rect">
            <a:avLst/>
          </a:prstGeom>
        </p:spPr>
      </p:pic>
    </p:spTree>
    <p:extLst>
      <p:ext uri="{BB962C8B-B14F-4D97-AF65-F5344CB8AC3E}">
        <p14:creationId xmlns:p14="http://schemas.microsoft.com/office/powerpoint/2010/main" val="20021024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B96A-F995-0AD2-5EDD-B919B280A0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AA352D-13AE-39DD-55A5-A7F1A7D75D50}"/>
              </a:ext>
            </a:extLst>
          </p:cNvPr>
          <p:cNvSpPr>
            <a:spLocks noGrp="1"/>
          </p:cNvSpPr>
          <p:nvPr>
            <p:ph type="title"/>
          </p:nvPr>
        </p:nvSpPr>
        <p:spPr/>
        <p:txBody>
          <a:bodyPr/>
          <a:lstStyle/>
          <a:p>
            <a:r>
              <a:rPr lang="en-IN" dirty="0"/>
              <a:t>Throughput Controllers</a:t>
            </a:r>
          </a:p>
        </p:txBody>
      </p:sp>
      <p:pic>
        <p:nvPicPr>
          <p:cNvPr id="5" name="Picture 4">
            <a:extLst>
              <a:ext uri="{FF2B5EF4-FFF2-40B4-BE49-F238E27FC236}">
                <a16:creationId xmlns:a16="http://schemas.microsoft.com/office/drawing/2014/main" id="{ACE94102-6882-604D-7E41-CD654191DD0C}"/>
              </a:ext>
            </a:extLst>
          </p:cNvPr>
          <p:cNvPicPr>
            <a:picLocks noChangeAspect="1"/>
          </p:cNvPicPr>
          <p:nvPr/>
        </p:nvPicPr>
        <p:blipFill>
          <a:blip r:embed="rId2"/>
          <a:stretch>
            <a:fillRect/>
          </a:stretch>
        </p:blipFill>
        <p:spPr>
          <a:xfrm>
            <a:off x="717082" y="1482878"/>
            <a:ext cx="7709835" cy="4559749"/>
          </a:xfrm>
          <a:prstGeom prst="rect">
            <a:avLst/>
          </a:prstGeom>
        </p:spPr>
      </p:pic>
    </p:spTree>
    <p:extLst>
      <p:ext uri="{BB962C8B-B14F-4D97-AF65-F5344CB8AC3E}">
        <p14:creationId xmlns:p14="http://schemas.microsoft.com/office/powerpoint/2010/main" val="1708556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1B496-F25C-73AD-8182-D0D37E2CC7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1FEA66-AB87-B21E-261C-F6D8A6DCF41C}"/>
              </a:ext>
            </a:extLst>
          </p:cNvPr>
          <p:cNvSpPr>
            <a:spLocks noGrp="1"/>
          </p:cNvSpPr>
          <p:nvPr>
            <p:ph type="title"/>
          </p:nvPr>
        </p:nvSpPr>
        <p:spPr/>
        <p:txBody>
          <a:bodyPr/>
          <a:lstStyle/>
          <a:p>
            <a:r>
              <a:rPr lang="en-IN" dirty="0"/>
              <a:t>Throughput Controllers</a:t>
            </a:r>
          </a:p>
        </p:txBody>
      </p:sp>
      <p:pic>
        <p:nvPicPr>
          <p:cNvPr id="4" name="Picture 3">
            <a:extLst>
              <a:ext uri="{FF2B5EF4-FFF2-40B4-BE49-F238E27FC236}">
                <a16:creationId xmlns:a16="http://schemas.microsoft.com/office/drawing/2014/main" id="{FC3248FB-B003-7DD4-B5CF-AD54170C983D}"/>
              </a:ext>
            </a:extLst>
          </p:cNvPr>
          <p:cNvPicPr>
            <a:picLocks noChangeAspect="1"/>
          </p:cNvPicPr>
          <p:nvPr/>
        </p:nvPicPr>
        <p:blipFill>
          <a:blip r:embed="rId2"/>
          <a:stretch>
            <a:fillRect/>
          </a:stretch>
        </p:blipFill>
        <p:spPr>
          <a:xfrm>
            <a:off x="821213" y="1542787"/>
            <a:ext cx="7615969" cy="4059116"/>
          </a:xfrm>
          <a:prstGeom prst="rect">
            <a:avLst/>
          </a:prstGeom>
        </p:spPr>
      </p:pic>
    </p:spTree>
    <p:extLst>
      <p:ext uri="{BB962C8B-B14F-4D97-AF65-F5344CB8AC3E}">
        <p14:creationId xmlns:p14="http://schemas.microsoft.com/office/powerpoint/2010/main" val="174498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a:xfrm>
            <a:off x="457201" y="1381125"/>
            <a:ext cx="8228012" cy="4824414"/>
          </a:xfrm>
        </p:spPr>
        <p:txBody>
          <a:bodyPr>
            <a:normAutofit/>
          </a:bodyPr>
          <a:lstStyle/>
          <a:p>
            <a:r>
              <a:rPr lang="en-IN" dirty="0"/>
              <a:t>Introduction</a:t>
            </a:r>
          </a:p>
          <a:p>
            <a:r>
              <a:rPr lang="en-IN" dirty="0"/>
              <a:t>Running </a:t>
            </a:r>
            <a:r>
              <a:rPr lang="en-IN" dirty="0" err="1"/>
              <a:t>Jmeter</a:t>
            </a:r>
            <a:endParaRPr lang="en-IN" dirty="0"/>
          </a:p>
          <a:p>
            <a:r>
              <a:rPr lang="en-US" dirty="0"/>
              <a:t>Introduction to Elements of JMeter Test Plan</a:t>
            </a:r>
          </a:p>
          <a:p>
            <a:r>
              <a:rPr lang="en-IN" dirty="0"/>
              <a:t>Building a Test Plan</a:t>
            </a:r>
          </a:p>
          <a:p>
            <a:r>
              <a:rPr lang="en-IN" dirty="0"/>
              <a:t>Adding Users</a:t>
            </a:r>
          </a:p>
          <a:p>
            <a:r>
              <a:rPr lang="en-IN" dirty="0"/>
              <a:t>Recording Tests Using </a:t>
            </a:r>
            <a:r>
              <a:rPr lang="en-IN" dirty="0" err="1"/>
              <a:t>Jmeter</a:t>
            </a:r>
            <a:endParaRPr lang="en-IN" dirty="0"/>
          </a:p>
          <a:p>
            <a:r>
              <a:rPr lang="en-US" dirty="0"/>
              <a:t>Handling the dynamic server values</a:t>
            </a:r>
          </a:p>
          <a:p>
            <a:r>
              <a:rPr lang="en-IN" dirty="0"/>
              <a:t>Parameterize with test data</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a:xfrm>
            <a:off x="461035" y="170122"/>
            <a:ext cx="8205261" cy="785553"/>
          </a:xfrm>
        </p:spPr>
        <p:txBody>
          <a:bodyPr anchor="b">
            <a:normAutofit/>
          </a:bodyPr>
          <a:lstStyle/>
          <a:p>
            <a:r>
              <a:rPr lang="en-US" altLang="en-US" dirty="0"/>
              <a:t>JMeter Goals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906D5-5AEB-5412-F568-9B7CEE064D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C0526F-80CC-B887-A320-84BE0F92F2C7}"/>
              </a:ext>
            </a:extLst>
          </p:cNvPr>
          <p:cNvSpPr>
            <a:spLocks noGrp="1"/>
          </p:cNvSpPr>
          <p:nvPr>
            <p:ph sz="quarter" idx="12"/>
          </p:nvPr>
        </p:nvSpPr>
        <p:spPr/>
        <p:txBody>
          <a:bodyPr/>
          <a:lstStyle/>
          <a:p>
            <a:r>
              <a:rPr lang="en-US" b="1" dirty="0"/>
              <a:t>Capacity Testing </a:t>
            </a:r>
            <a:r>
              <a:rPr lang="en-US" dirty="0"/>
              <a:t>checks how well the system can handle a specific workload or user load while maintaining good performance. </a:t>
            </a:r>
          </a:p>
          <a:p>
            <a:r>
              <a:rPr lang="en-US" dirty="0"/>
              <a:t>Its main goal is to determine the maximum capacity of the system, uncover any performance limitations, and observe how the system behaves under high loads. </a:t>
            </a:r>
          </a:p>
          <a:p>
            <a:r>
              <a:rPr lang="en-US" dirty="0"/>
              <a:t>It helps determine the system's ability to scale up or down to meet the performance requirements as the user load varies.</a:t>
            </a:r>
            <a:endParaRPr lang="en-IN" dirty="0"/>
          </a:p>
        </p:txBody>
      </p:sp>
      <p:sp>
        <p:nvSpPr>
          <p:cNvPr id="3" name="Title 2">
            <a:extLst>
              <a:ext uri="{FF2B5EF4-FFF2-40B4-BE49-F238E27FC236}">
                <a16:creationId xmlns:a16="http://schemas.microsoft.com/office/drawing/2014/main" id="{7F6B6407-AC71-C194-901B-6E38B1EEEA3B}"/>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404529404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EA43D-940E-9AE0-C032-DE88292CAC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E93D65-64F9-02A5-ADB4-2D911326F8A4}"/>
              </a:ext>
            </a:extLst>
          </p:cNvPr>
          <p:cNvSpPr>
            <a:spLocks noGrp="1"/>
          </p:cNvSpPr>
          <p:nvPr>
            <p:ph type="title"/>
          </p:nvPr>
        </p:nvSpPr>
        <p:spPr/>
        <p:txBody>
          <a:bodyPr/>
          <a:lstStyle/>
          <a:p>
            <a:r>
              <a:rPr lang="en-IN" dirty="0"/>
              <a:t>Throughput Controllers</a:t>
            </a:r>
          </a:p>
        </p:txBody>
      </p:sp>
      <p:pic>
        <p:nvPicPr>
          <p:cNvPr id="5" name="Picture 4">
            <a:extLst>
              <a:ext uri="{FF2B5EF4-FFF2-40B4-BE49-F238E27FC236}">
                <a16:creationId xmlns:a16="http://schemas.microsoft.com/office/drawing/2014/main" id="{92BAFBF2-32C5-8C6B-8E3F-0447F89C3B49}"/>
              </a:ext>
            </a:extLst>
          </p:cNvPr>
          <p:cNvPicPr>
            <a:picLocks noChangeAspect="1"/>
          </p:cNvPicPr>
          <p:nvPr/>
        </p:nvPicPr>
        <p:blipFill>
          <a:blip r:embed="rId2"/>
          <a:stretch>
            <a:fillRect/>
          </a:stretch>
        </p:blipFill>
        <p:spPr>
          <a:xfrm>
            <a:off x="461035" y="1412127"/>
            <a:ext cx="8205261" cy="4856851"/>
          </a:xfrm>
          <a:prstGeom prst="rect">
            <a:avLst/>
          </a:prstGeom>
        </p:spPr>
      </p:pic>
    </p:spTree>
    <p:extLst>
      <p:ext uri="{BB962C8B-B14F-4D97-AF65-F5344CB8AC3E}">
        <p14:creationId xmlns:p14="http://schemas.microsoft.com/office/powerpoint/2010/main" val="6328569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CD4B67-054C-F09C-7201-5E84EE197B13}"/>
              </a:ext>
            </a:extLst>
          </p:cNvPr>
          <p:cNvSpPr>
            <a:spLocks noGrp="1"/>
          </p:cNvSpPr>
          <p:nvPr>
            <p:ph sz="quarter" idx="12"/>
          </p:nvPr>
        </p:nvSpPr>
        <p:spPr/>
        <p:txBody>
          <a:bodyPr>
            <a:normAutofit fontScale="85000" lnSpcReduction="20000"/>
          </a:bodyPr>
          <a:lstStyle/>
          <a:p>
            <a:r>
              <a:rPr lang="en-US" b="1" dirty="0"/>
              <a:t>Modularize</a:t>
            </a:r>
            <a:r>
              <a:rPr lang="en-US" dirty="0"/>
              <a:t> your test plan using Simple, Module, and Include Controllers—keeps large plans maintainable.</a:t>
            </a:r>
          </a:p>
          <a:p>
            <a:r>
              <a:rPr lang="en-US" dirty="0"/>
              <a:t>Use </a:t>
            </a:r>
            <a:r>
              <a:rPr lang="en-US" b="1" dirty="0"/>
              <a:t>Transaction Controllers</a:t>
            </a:r>
            <a:r>
              <a:rPr lang="en-US" dirty="0"/>
              <a:t> for high-level business transactions but also keep individual sampler metrics for detailed analysis.</a:t>
            </a:r>
          </a:p>
          <a:p>
            <a:r>
              <a:rPr lang="en-US" b="1" dirty="0"/>
              <a:t>Parameterize</a:t>
            </a:r>
            <a:r>
              <a:rPr lang="en-US" dirty="0"/>
              <a:t> conditional controllers (If/While) with JMeter Functions or variables to adapt flows dynamically without editing the plan.</a:t>
            </a:r>
          </a:p>
          <a:p>
            <a:r>
              <a:rPr lang="en-US" dirty="0"/>
              <a:t>When simulating </a:t>
            </a:r>
            <a:r>
              <a:rPr lang="en-US" b="1" dirty="0"/>
              <a:t>mixed workloads</a:t>
            </a:r>
            <a:r>
              <a:rPr lang="en-US" dirty="0"/>
              <a:t>, leverage Throughput Controllers to vary execution frequency across different samplers.</a:t>
            </a:r>
          </a:p>
          <a:p>
            <a:r>
              <a:rPr lang="en-US" dirty="0"/>
              <a:t>Keep your </a:t>
            </a:r>
            <a:r>
              <a:rPr lang="en-US" b="1" dirty="0"/>
              <a:t>recorded scripts</a:t>
            </a:r>
            <a:r>
              <a:rPr lang="en-US" dirty="0"/>
              <a:t> clean: move related samplers under relevant Logic Controllers, delete unneeded requests, and add proper timers.</a:t>
            </a:r>
          </a:p>
          <a:p>
            <a:endParaRPr lang="en-IN" dirty="0"/>
          </a:p>
        </p:txBody>
      </p:sp>
      <p:sp>
        <p:nvSpPr>
          <p:cNvPr id="3" name="Title 2">
            <a:extLst>
              <a:ext uri="{FF2B5EF4-FFF2-40B4-BE49-F238E27FC236}">
                <a16:creationId xmlns:a16="http://schemas.microsoft.com/office/drawing/2014/main" id="{FADB1D8A-388C-C0BF-0AB5-A7FCB219BBFB}"/>
              </a:ext>
            </a:extLst>
          </p:cNvPr>
          <p:cNvSpPr>
            <a:spLocks noGrp="1"/>
          </p:cNvSpPr>
          <p:nvPr>
            <p:ph type="title"/>
          </p:nvPr>
        </p:nvSpPr>
        <p:spPr/>
        <p:txBody>
          <a:bodyPr/>
          <a:lstStyle/>
          <a:p>
            <a:r>
              <a:rPr lang="en-IN" dirty="0"/>
              <a:t>Best Practices</a:t>
            </a:r>
          </a:p>
        </p:txBody>
      </p:sp>
    </p:spTree>
    <p:extLst>
      <p:ext uri="{BB962C8B-B14F-4D97-AF65-F5344CB8AC3E}">
        <p14:creationId xmlns:p14="http://schemas.microsoft.com/office/powerpoint/2010/main" val="634657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77B6E7-71EE-881C-261D-E1AA22F185BC}"/>
              </a:ext>
            </a:extLst>
          </p:cNvPr>
          <p:cNvSpPr>
            <a:spLocks noGrp="1"/>
          </p:cNvSpPr>
          <p:nvPr>
            <p:ph sz="quarter" idx="12"/>
          </p:nvPr>
        </p:nvSpPr>
        <p:spPr/>
        <p:txBody>
          <a:bodyPr/>
          <a:lstStyle/>
          <a:p>
            <a:r>
              <a:rPr lang="en-US" dirty="0"/>
              <a:t>In JMeter, </a:t>
            </a:r>
            <a:r>
              <a:rPr lang="en-US" b="1" dirty="0"/>
              <a:t>Samplers</a:t>
            </a:r>
            <a:r>
              <a:rPr lang="en-US" dirty="0"/>
              <a:t> are the elements that generate the requests to your target server (HTTP, JDBC, JMS, etc.) and gather response data. </a:t>
            </a:r>
          </a:p>
          <a:p>
            <a:r>
              <a:rPr lang="en-US" dirty="0"/>
              <a:t>Every sampler you add under a Thread Group (or within a Logic Controller) will be executed according to its parent’s scheduling logic. </a:t>
            </a:r>
            <a:endParaRPr lang="en-IN" dirty="0"/>
          </a:p>
        </p:txBody>
      </p:sp>
      <p:sp>
        <p:nvSpPr>
          <p:cNvPr id="3" name="Title 2">
            <a:extLst>
              <a:ext uri="{FF2B5EF4-FFF2-40B4-BE49-F238E27FC236}">
                <a16:creationId xmlns:a16="http://schemas.microsoft.com/office/drawing/2014/main" id="{D8E4AF00-4655-8C83-7794-74E7ADEC69F9}"/>
              </a:ext>
            </a:extLst>
          </p:cNvPr>
          <p:cNvSpPr>
            <a:spLocks noGrp="1"/>
          </p:cNvSpPr>
          <p:nvPr>
            <p:ph type="title"/>
          </p:nvPr>
        </p:nvSpPr>
        <p:spPr/>
        <p:txBody>
          <a:bodyPr/>
          <a:lstStyle/>
          <a:p>
            <a:r>
              <a:rPr lang="en-IN" dirty="0"/>
              <a:t>Samplers</a:t>
            </a:r>
          </a:p>
        </p:txBody>
      </p:sp>
    </p:spTree>
    <p:extLst>
      <p:ext uri="{BB962C8B-B14F-4D97-AF65-F5344CB8AC3E}">
        <p14:creationId xmlns:p14="http://schemas.microsoft.com/office/powerpoint/2010/main" val="15026533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E5C06A-7554-D729-F6B0-3FAF5706A145}"/>
              </a:ext>
            </a:extLst>
          </p:cNvPr>
          <p:cNvSpPr>
            <a:spLocks noGrp="1"/>
          </p:cNvSpPr>
          <p:nvPr>
            <p:ph type="title"/>
          </p:nvPr>
        </p:nvSpPr>
        <p:spPr/>
        <p:txBody>
          <a:bodyPr/>
          <a:lstStyle/>
          <a:p>
            <a:r>
              <a:rPr lang="en-IN" dirty="0"/>
              <a:t>1. Http Request Sampler</a:t>
            </a:r>
          </a:p>
        </p:txBody>
      </p:sp>
      <p:sp>
        <p:nvSpPr>
          <p:cNvPr id="4" name="Rectangle 2">
            <a:extLst>
              <a:ext uri="{FF2B5EF4-FFF2-40B4-BE49-F238E27FC236}">
                <a16:creationId xmlns:a16="http://schemas.microsoft.com/office/drawing/2014/main" id="{14A84F0C-B8EA-E171-88BB-C8DF5590EE61}"/>
              </a:ext>
            </a:extLst>
          </p:cNvPr>
          <p:cNvSpPr txBox="1">
            <a:spLocks noChangeArrowheads="1"/>
          </p:cNvSpPr>
          <p:nvPr/>
        </p:nvSpPr>
        <p:spPr bwMode="auto">
          <a:xfrm>
            <a:off x="457201" y="1381125"/>
            <a:ext cx="8228012" cy="4824414"/>
          </a:xfrm>
          <a:prstGeom prst="rect">
            <a:avLst/>
          </a:prstGeom>
        </p:spPr>
        <p:txBody>
          <a:bodyPr vert="horz" lIns="0" tIns="0" rIns="0" bIns="0" rtlCol="0">
            <a:normAutofit fontScale="85000" lnSpcReduction="10000"/>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b="1" dirty="0"/>
              <a:t>Most-used sampler for web testing.</a:t>
            </a:r>
          </a:p>
          <a:p>
            <a:r>
              <a:rPr lang="en-US" altLang="en-US" b="1" dirty="0"/>
              <a:t>Protocol [http/https]: Select http or https.</a:t>
            </a:r>
          </a:p>
          <a:p>
            <a:r>
              <a:rPr lang="en-US" altLang="en-US" b="1" dirty="0"/>
              <a:t>Server Name or IP: e.g., www.example.com (no protocol).</a:t>
            </a:r>
          </a:p>
          <a:p>
            <a:r>
              <a:rPr lang="en-US" altLang="en-US" b="1" dirty="0"/>
              <a:t>Port Number: defaults to 80 or 443.</a:t>
            </a:r>
          </a:p>
          <a:p>
            <a:r>
              <a:rPr lang="en-US" altLang="en-US" b="1" dirty="0"/>
              <a:t>HTTP Request:</a:t>
            </a:r>
          </a:p>
          <a:p>
            <a:pPr lvl="1"/>
            <a:r>
              <a:rPr lang="en-US" altLang="en-US" dirty="0"/>
              <a:t>Method: GET, POST, PUT, DELETE, etc.</a:t>
            </a:r>
          </a:p>
          <a:p>
            <a:pPr lvl="1"/>
            <a:r>
              <a:rPr lang="en-US" altLang="en-US" dirty="0"/>
              <a:t>Path: URI path (e.g., /</a:t>
            </a:r>
            <a:r>
              <a:rPr lang="en-US" altLang="en-US" dirty="0" err="1"/>
              <a:t>api</a:t>
            </a:r>
            <a:r>
              <a:rPr lang="en-US" altLang="en-US" dirty="0"/>
              <a:t>/login).</a:t>
            </a:r>
          </a:p>
          <a:p>
            <a:pPr lvl="1"/>
            <a:r>
              <a:rPr lang="en-US" altLang="en-US" dirty="0"/>
              <a:t>Parameters / Body Data: form or raw payload.</a:t>
            </a:r>
          </a:p>
          <a:p>
            <a:r>
              <a:rPr lang="en-US" altLang="en-US" b="1" dirty="0"/>
              <a:t>Advanced:</a:t>
            </a:r>
          </a:p>
          <a:p>
            <a:pPr lvl="1"/>
            <a:r>
              <a:rPr lang="en-US" altLang="en-US" dirty="0"/>
              <a:t>Header Manager for custom headers (Content-Type, Authorization).</a:t>
            </a:r>
          </a:p>
          <a:p>
            <a:pPr lvl="1"/>
            <a:r>
              <a:rPr lang="en-US" altLang="en-US" dirty="0"/>
              <a:t>Files Upload for multipart/form-data.</a:t>
            </a:r>
          </a:p>
          <a:p>
            <a:pPr lvl="1"/>
            <a:r>
              <a:rPr lang="en-US" altLang="en-US" dirty="0"/>
              <a:t>Embedded Resources to fetch images/CSS automatically.</a:t>
            </a:r>
          </a:p>
          <a:p>
            <a:endParaRPr lang="en-US" altLang="en-US" b="1" dirty="0"/>
          </a:p>
        </p:txBody>
      </p:sp>
    </p:spTree>
    <p:extLst>
      <p:ext uri="{BB962C8B-B14F-4D97-AF65-F5344CB8AC3E}">
        <p14:creationId xmlns:p14="http://schemas.microsoft.com/office/powerpoint/2010/main" val="35866443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213B8-9FE7-239A-A8C7-29E0B114888A}"/>
              </a:ext>
            </a:extLst>
          </p:cNvPr>
          <p:cNvSpPr>
            <a:spLocks noGrp="1"/>
          </p:cNvSpPr>
          <p:nvPr>
            <p:ph sz="quarter" idx="12"/>
          </p:nvPr>
        </p:nvSpPr>
        <p:spPr/>
        <p:txBody>
          <a:bodyPr/>
          <a:lstStyle/>
          <a:p>
            <a:pPr marL="0" lvl="0" indent="0" eaLnBrk="0" fontAlgn="base" hangingPunct="0">
              <a:spcBef>
                <a:spcPct val="0"/>
              </a:spcBef>
              <a:spcAft>
                <a:spcPts val="600"/>
              </a:spcAft>
              <a:buClrTx/>
              <a:buSzTx/>
              <a:buNone/>
            </a:pPr>
            <a:r>
              <a:rPr lang="en-US" altLang="en-US" dirty="0"/>
              <a:t>Execute SQL queries against a relational database.</a:t>
            </a:r>
          </a:p>
          <a:p>
            <a:pPr marL="0" lvl="0" indent="0" eaLnBrk="0" fontAlgn="base" hangingPunct="0">
              <a:spcBef>
                <a:spcPct val="0"/>
              </a:spcBef>
              <a:spcAft>
                <a:spcPts val="600"/>
              </a:spcAft>
              <a:buClrTx/>
              <a:buSzTx/>
              <a:buFontTx/>
              <a:buChar char="•"/>
            </a:pPr>
            <a:r>
              <a:rPr lang="en-US" altLang="en-US" b="1" dirty="0"/>
              <a:t>Variable Name for Pool</a:t>
            </a:r>
            <a:r>
              <a:rPr lang="en-US" altLang="en-US" dirty="0"/>
              <a:t>: reference from a JDBC Connection Configuration.</a:t>
            </a:r>
          </a:p>
          <a:p>
            <a:pPr marL="0" lvl="0" indent="0" eaLnBrk="0" fontAlgn="base" hangingPunct="0">
              <a:spcBef>
                <a:spcPct val="0"/>
              </a:spcBef>
              <a:spcAft>
                <a:spcPts val="600"/>
              </a:spcAft>
              <a:buClrTx/>
              <a:buSzTx/>
              <a:buFontTx/>
              <a:buChar char="•"/>
            </a:pPr>
            <a:r>
              <a:rPr lang="en-US" altLang="en-US" b="1" dirty="0"/>
              <a:t>Query Type</a:t>
            </a:r>
            <a:r>
              <a:rPr lang="en-US" altLang="en-US" dirty="0"/>
              <a:t>: Select (</a:t>
            </a:r>
            <a:r>
              <a:rPr lang="en-US" altLang="en-US" dirty="0" err="1"/>
              <a:t>ResultSet</a:t>
            </a:r>
            <a:r>
              <a:rPr lang="en-US" altLang="en-US" dirty="0"/>
              <a:t>), Update, Callable (stored proc), etc.</a:t>
            </a:r>
          </a:p>
          <a:p>
            <a:pPr marL="0" lvl="0" indent="0" eaLnBrk="0" fontAlgn="base" hangingPunct="0">
              <a:spcBef>
                <a:spcPct val="0"/>
              </a:spcBef>
              <a:spcAft>
                <a:spcPts val="600"/>
              </a:spcAft>
              <a:buClrTx/>
              <a:buSzTx/>
              <a:buFontTx/>
              <a:buChar char="•"/>
            </a:pPr>
            <a:r>
              <a:rPr lang="en-US" altLang="en-US" b="1" dirty="0"/>
              <a:t>SQL Query</a:t>
            </a:r>
            <a:r>
              <a:rPr lang="en-US" altLang="en-US" dirty="0"/>
              <a:t>: your SQL statement.</a:t>
            </a:r>
          </a:p>
          <a:p>
            <a:pPr marL="0" lvl="0" indent="0" eaLnBrk="0" fontAlgn="base" hangingPunct="0">
              <a:spcBef>
                <a:spcPct val="0"/>
              </a:spcBef>
              <a:spcAft>
                <a:spcPts val="600"/>
              </a:spcAft>
              <a:buClrTx/>
              <a:buSzTx/>
              <a:buFontTx/>
              <a:buChar char="•"/>
            </a:pPr>
            <a:r>
              <a:rPr lang="en-US" altLang="en-US" b="1" dirty="0"/>
              <a:t>Parameters</a:t>
            </a:r>
            <a:r>
              <a:rPr lang="en-US" altLang="en-US" dirty="0"/>
              <a:t>: if using placeholders (?), map values to variables.</a:t>
            </a:r>
          </a:p>
          <a:p>
            <a:endParaRPr lang="en-IN" dirty="0"/>
          </a:p>
        </p:txBody>
      </p:sp>
      <p:sp>
        <p:nvSpPr>
          <p:cNvPr id="3" name="Title 2">
            <a:extLst>
              <a:ext uri="{FF2B5EF4-FFF2-40B4-BE49-F238E27FC236}">
                <a16:creationId xmlns:a16="http://schemas.microsoft.com/office/drawing/2014/main" id="{B675D6D8-85CD-A666-A95E-265A1571F3D1}"/>
              </a:ext>
            </a:extLst>
          </p:cNvPr>
          <p:cNvSpPr>
            <a:spLocks noGrp="1"/>
          </p:cNvSpPr>
          <p:nvPr>
            <p:ph type="title"/>
          </p:nvPr>
        </p:nvSpPr>
        <p:spPr/>
        <p:txBody>
          <a:bodyPr/>
          <a:lstStyle/>
          <a:p>
            <a:r>
              <a:rPr lang="en-IN" dirty="0"/>
              <a:t>2. JDBC Request Sampler</a:t>
            </a:r>
          </a:p>
        </p:txBody>
      </p:sp>
    </p:spTree>
    <p:extLst>
      <p:ext uri="{BB962C8B-B14F-4D97-AF65-F5344CB8AC3E}">
        <p14:creationId xmlns:p14="http://schemas.microsoft.com/office/powerpoint/2010/main" val="17504491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588FAC-8459-D4F9-B42F-AA7DA09EEBC7}"/>
              </a:ext>
            </a:extLst>
          </p:cNvPr>
          <p:cNvSpPr>
            <a:spLocks noGrp="1"/>
          </p:cNvSpPr>
          <p:nvPr>
            <p:ph sz="quarter" idx="12"/>
          </p:nvPr>
        </p:nvSpPr>
        <p:spPr/>
        <p:txBody>
          <a:bodyPr/>
          <a:lstStyle/>
          <a:p>
            <a:r>
              <a:rPr lang="en-IN" dirty="0"/>
              <a:t>Test messaging systems (ActiveMQ, RabbitMQ, IBM MQ).</a:t>
            </a:r>
          </a:p>
          <a:p>
            <a:r>
              <a:rPr lang="en-IN" b="1" dirty="0"/>
              <a:t>JMS Connection Factory</a:t>
            </a:r>
            <a:r>
              <a:rPr lang="en-IN" dirty="0"/>
              <a:t>: JNDI name or Connection Configuration reference.</a:t>
            </a:r>
          </a:p>
          <a:p>
            <a:r>
              <a:rPr lang="en-IN" b="1" dirty="0"/>
              <a:t>Destination</a:t>
            </a:r>
            <a:r>
              <a:rPr lang="en-IN" dirty="0"/>
              <a:t>: queue or topic name.</a:t>
            </a:r>
          </a:p>
          <a:p>
            <a:r>
              <a:rPr lang="en-IN" b="1" dirty="0"/>
              <a:t>Use non-persistent / persistent delivery</a:t>
            </a:r>
            <a:r>
              <a:rPr lang="en-IN" dirty="0"/>
              <a:t>, selectors, and message payload.</a:t>
            </a:r>
          </a:p>
          <a:p>
            <a:r>
              <a:rPr lang="en-IN" b="1" dirty="0"/>
              <a:t>Receive Timeout</a:t>
            </a:r>
            <a:r>
              <a:rPr lang="en-IN" dirty="0"/>
              <a:t> for synchronous consumers.</a:t>
            </a:r>
          </a:p>
          <a:p>
            <a:endParaRPr lang="en-IN" dirty="0"/>
          </a:p>
        </p:txBody>
      </p:sp>
      <p:sp>
        <p:nvSpPr>
          <p:cNvPr id="3" name="Title 2">
            <a:extLst>
              <a:ext uri="{FF2B5EF4-FFF2-40B4-BE49-F238E27FC236}">
                <a16:creationId xmlns:a16="http://schemas.microsoft.com/office/drawing/2014/main" id="{093F7ED3-C4C3-CF75-400F-3E50410C63BD}"/>
              </a:ext>
            </a:extLst>
          </p:cNvPr>
          <p:cNvSpPr>
            <a:spLocks noGrp="1"/>
          </p:cNvSpPr>
          <p:nvPr>
            <p:ph type="title"/>
          </p:nvPr>
        </p:nvSpPr>
        <p:spPr/>
        <p:txBody>
          <a:bodyPr/>
          <a:lstStyle/>
          <a:p>
            <a:r>
              <a:rPr lang="en-IN" dirty="0"/>
              <a:t>JMS Point to Point / Pub Sub Sampler</a:t>
            </a:r>
          </a:p>
        </p:txBody>
      </p:sp>
    </p:spTree>
    <p:extLst>
      <p:ext uri="{BB962C8B-B14F-4D97-AF65-F5344CB8AC3E}">
        <p14:creationId xmlns:p14="http://schemas.microsoft.com/office/powerpoint/2010/main" val="29611170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BE972-A1A5-82C0-E421-B988BDCCE032}"/>
              </a:ext>
            </a:extLst>
          </p:cNvPr>
          <p:cNvSpPr>
            <a:spLocks noGrp="1"/>
          </p:cNvSpPr>
          <p:nvPr>
            <p:ph sz="quarter" idx="12"/>
          </p:nvPr>
        </p:nvSpPr>
        <p:spPr/>
        <p:txBody>
          <a:bodyPr/>
          <a:lstStyle/>
          <a:p>
            <a:r>
              <a:rPr lang="en-US" dirty="0"/>
              <a:t>Send raw TCP requests.</a:t>
            </a:r>
          </a:p>
          <a:p>
            <a:pPr lvl="1"/>
            <a:r>
              <a:rPr lang="en-US" b="1" dirty="0"/>
              <a:t>Server IP / Port</a:t>
            </a:r>
            <a:endParaRPr lang="en-US" dirty="0"/>
          </a:p>
          <a:p>
            <a:pPr lvl="1"/>
            <a:r>
              <a:rPr lang="en-US" b="1" dirty="0"/>
              <a:t>Timeouts</a:t>
            </a:r>
            <a:endParaRPr lang="en-US" dirty="0"/>
          </a:p>
          <a:p>
            <a:pPr lvl="1"/>
            <a:r>
              <a:rPr lang="en-US" b="1" dirty="0"/>
              <a:t>Text to Send</a:t>
            </a:r>
            <a:r>
              <a:rPr lang="en-US" dirty="0"/>
              <a:t>: raw payload (e.g., custom protocol frames).</a:t>
            </a:r>
          </a:p>
          <a:p>
            <a:pPr lvl="1"/>
            <a:r>
              <a:rPr lang="en-US" b="1" dirty="0"/>
              <a:t>Re-use Connection</a:t>
            </a:r>
            <a:r>
              <a:rPr lang="en-US" dirty="0"/>
              <a:t> and </a:t>
            </a:r>
            <a:r>
              <a:rPr lang="en-US" b="1" dirty="0"/>
              <a:t>Close Connection</a:t>
            </a:r>
            <a:r>
              <a:rPr lang="en-US" dirty="0"/>
              <a:t> options.</a:t>
            </a:r>
          </a:p>
          <a:p>
            <a:endParaRPr lang="en-IN" dirty="0"/>
          </a:p>
        </p:txBody>
      </p:sp>
      <p:sp>
        <p:nvSpPr>
          <p:cNvPr id="3" name="Title 2">
            <a:extLst>
              <a:ext uri="{FF2B5EF4-FFF2-40B4-BE49-F238E27FC236}">
                <a16:creationId xmlns:a16="http://schemas.microsoft.com/office/drawing/2014/main" id="{6522AB5C-A943-F104-72AA-C8424DFE136E}"/>
              </a:ext>
            </a:extLst>
          </p:cNvPr>
          <p:cNvSpPr>
            <a:spLocks noGrp="1"/>
          </p:cNvSpPr>
          <p:nvPr>
            <p:ph type="title"/>
          </p:nvPr>
        </p:nvSpPr>
        <p:spPr/>
        <p:txBody>
          <a:bodyPr/>
          <a:lstStyle/>
          <a:p>
            <a:r>
              <a:rPr lang="en-IN" dirty="0"/>
              <a:t>4. TCP Sampler</a:t>
            </a:r>
          </a:p>
        </p:txBody>
      </p:sp>
    </p:spTree>
    <p:extLst>
      <p:ext uri="{BB962C8B-B14F-4D97-AF65-F5344CB8AC3E}">
        <p14:creationId xmlns:p14="http://schemas.microsoft.com/office/powerpoint/2010/main" val="81741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338841-BED7-F8BC-D6C3-685193065D14}"/>
              </a:ext>
            </a:extLst>
          </p:cNvPr>
          <p:cNvSpPr>
            <a:spLocks noGrp="1"/>
          </p:cNvSpPr>
          <p:nvPr>
            <p:ph sz="quarter" idx="12"/>
          </p:nvPr>
        </p:nvSpPr>
        <p:spPr/>
        <p:txBody>
          <a:bodyPr vert="horz" lIns="0" tIns="0" rIns="0" bIns="0" rtlCol="0">
            <a:normAutofit/>
          </a:bodyPr>
          <a:lstStyle/>
          <a:p>
            <a:r>
              <a:rPr lang="en-IN" dirty="0"/>
              <a:t>Invoke SOAP-based web services.</a:t>
            </a:r>
          </a:p>
          <a:p>
            <a:pPr lvl="1"/>
            <a:r>
              <a:rPr lang="en-IN" b="1" dirty="0"/>
              <a:t>URL: endpoint WSDL address.</a:t>
            </a:r>
          </a:p>
          <a:p>
            <a:pPr lvl="1"/>
            <a:r>
              <a:rPr lang="en-IN" b="1" dirty="0" err="1"/>
              <a:t>SOAPAction</a:t>
            </a:r>
            <a:r>
              <a:rPr lang="en-IN" b="1" dirty="0"/>
              <a:t>: HTTP header for the action.</a:t>
            </a:r>
          </a:p>
          <a:p>
            <a:pPr lvl="1"/>
            <a:r>
              <a:rPr lang="en-IN" b="1" dirty="0"/>
              <a:t>XML Data: your full SOAP envelope.</a:t>
            </a:r>
          </a:p>
          <a:p>
            <a:pPr lvl="1"/>
            <a:r>
              <a:rPr lang="en-IN" b="1" dirty="0"/>
              <a:t>WSDL Validation and Response Assertion support.</a:t>
            </a:r>
          </a:p>
          <a:p>
            <a:endParaRPr lang="en-IN" dirty="0"/>
          </a:p>
        </p:txBody>
      </p:sp>
      <p:sp>
        <p:nvSpPr>
          <p:cNvPr id="3" name="Title 2">
            <a:extLst>
              <a:ext uri="{FF2B5EF4-FFF2-40B4-BE49-F238E27FC236}">
                <a16:creationId xmlns:a16="http://schemas.microsoft.com/office/drawing/2014/main" id="{B2EA98CB-32BF-957F-0BF7-AB906123DCFC}"/>
              </a:ext>
            </a:extLst>
          </p:cNvPr>
          <p:cNvSpPr>
            <a:spLocks noGrp="1"/>
          </p:cNvSpPr>
          <p:nvPr>
            <p:ph type="title"/>
          </p:nvPr>
        </p:nvSpPr>
        <p:spPr/>
        <p:txBody>
          <a:bodyPr/>
          <a:lstStyle/>
          <a:p>
            <a:r>
              <a:rPr lang="en-IN" dirty="0"/>
              <a:t>5. SOAP/XML-RPC Request</a:t>
            </a:r>
          </a:p>
        </p:txBody>
      </p:sp>
    </p:spTree>
    <p:extLst>
      <p:ext uri="{BB962C8B-B14F-4D97-AF65-F5344CB8AC3E}">
        <p14:creationId xmlns:p14="http://schemas.microsoft.com/office/powerpoint/2010/main" val="8739948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4780A0-510F-FF3B-46D0-8B78FD57CC7F}"/>
              </a:ext>
            </a:extLst>
          </p:cNvPr>
          <p:cNvSpPr>
            <a:spLocks noGrp="1" noChangeArrowheads="1"/>
          </p:cNvSpPr>
          <p:nvPr>
            <p:ph sz="quarter" idx="12"/>
          </p:nvPr>
        </p:nvSpPr>
        <p:spPr bwMode="auto">
          <a:xfrm>
            <a:off x="457201" y="1381125"/>
            <a:ext cx="8228012" cy="4824414"/>
          </a:xfrm>
        </p:spPr>
        <p:txBody>
          <a:bodyPr vert="horz" lIns="0" tIns="0" rIns="0" bIns="0" rtlCol="0">
            <a:normAutofit/>
          </a:bodyPr>
          <a:lstStyle/>
          <a:p>
            <a:r>
              <a:rPr lang="en-US" altLang="en-US" dirty="0"/>
              <a:t>Run custom Java code or JUnit test classes.</a:t>
            </a:r>
          </a:p>
          <a:p>
            <a:pPr lvl="1"/>
            <a:r>
              <a:rPr lang="en-US" altLang="en-US" dirty="0" err="1"/>
              <a:t>Classname</a:t>
            </a:r>
            <a:r>
              <a:rPr lang="en-US" altLang="en-US" dirty="0"/>
              <a:t>: implement JMeter’s </a:t>
            </a:r>
            <a:r>
              <a:rPr lang="en-US" altLang="en-US" dirty="0" err="1"/>
              <a:t>JavaSamplerClient</a:t>
            </a:r>
            <a:r>
              <a:rPr lang="en-US" altLang="en-US" dirty="0"/>
              <a:t>.</a:t>
            </a:r>
          </a:p>
          <a:p>
            <a:pPr lvl="1"/>
            <a:r>
              <a:rPr lang="en-US" altLang="en-US" dirty="0"/>
              <a:t>Parameters: pass arguments to your code.</a:t>
            </a:r>
          </a:p>
          <a:p>
            <a:pPr lvl="1"/>
            <a:r>
              <a:rPr lang="en-US" altLang="en-US" dirty="0"/>
              <a:t>JUnit: specify Test Class, Test Method, and </a:t>
            </a:r>
            <a:r>
              <a:rPr lang="en-US" altLang="en-US" dirty="0" err="1"/>
              <a:t>Classpath</a:t>
            </a:r>
            <a:r>
              <a:rPr lang="en-US" altLang="en-US" dirty="0"/>
              <a:t>.</a:t>
            </a:r>
          </a:p>
          <a:p>
            <a:endParaRPr lang="en-US" altLang="en-US" dirty="0"/>
          </a:p>
        </p:txBody>
      </p:sp>
      <p:sp>
        <p:nvSpPr>
          <p:cNvPr id="3" name="Title 2">
            <a:extLst>
              <a:ext uri="{FF2B5EF4-FFF2-40B4-BE49-F238E27FC236}">
                <a16:creationId xmlns:a16="http://schemas.microsoft.com/office/drawing/2014/main" id="{448DD25E-7AFA-6B10-B67D-C578AC5A3B2B}"/>
              </a:ext>
            </a:extLst>
          </p:cNvPr>
          <p:cNvSpPr>
            <a:spLocks noGrp="1"/>
          </p:cNvSpPr>
          <p:nvPr>
            <p:ph type="title"/>
          </p:nvPr>
        </p:nvSpPr>
        <p:spPr>
          <a:xfrm>
            <a:off x="461035" y="170122"/>
            <a:ext cx="8205261" cy="785553"/>
          </a:xfrm>
        </p:spPr>
        <p:txBody>
          <a:bodyPr anchor="b">
            <a:normAutofit/>
          </a:bodyPr>
          <a:lstStyle/>
          <a:p>
            <a:r>
              <a:rPr lang="en-IN" dirty="0"/>
              <a:t>6. Java Request &amp; JUnit Request</a:t>
            </a:r>
          </a:p>
        </p:txBody>
      </p:sp>
    </p:spTree>
    <p:extLst>
      <p:ext uri="{BB962C8B-B14F-4D97-AF65-F5344CB8AC3E}">
        <p14:creationId xmlns:p14="http://schemas.microsoft.com/office/powerpoint/2010/main" val="1158440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44000-7856-94C8-EB14-EFB032F5147D}"/>
              </a:ext>
            </a:extLst>
          </p:cNvPr>
          <p:cNvSpPr>
            <a:spLocks noGrp="1"/>
          </p:cNvSpPr>
          <p:nvPr>
            <p:ph type="title"/>
          </p:nvPr>
        </p:nvSpPr>
        <p:spPr>
          <a:xfrm>
            <a:off x="461035" y="170122"/>
            <a:ext cx="8205261" cy="785553"/>
          </a:xfrm>
        </p:spPr>
        <p:txBody>
          <a:bodyPr anchor="b">
            <a:normAutofit/>
          </a:bodyPr>
          <a:lstStyle/>
          <a:p>
            <a:r>
              <a:rPr lang="en-IN" dirty="0"/>
              <a:t>7. Other Notable Samplers</a:t>
            </a:r>
          </a:p>
        </p:txBody>
      </p:sp>
      <p:graphicFrame>
        <p:nvGraphicFramePr>
          <p:cNvPr id="9" name="Rectangle 1">
            <a:extLst>
              <a:ext uri="{FF2B5EF4-FFF2-40B4-BE49-F238E27FC236}">
                <a16:creationId xmlns:a16="http://schemas.microsoft.com/office/drawing/2014/main" id="{180F530E-038D-A6AC-C097-EF333C3FB9BE}"/>
              </a:ext>
            </a:extLst>
          </p:cNvPr>
          <p:cNvGraphicFramePr>
            <a:graphicFrameLocks noGrp="1"/>
          </p:cNvGraphicFramePr>
          <p:nvPr>
            <p:ph sz="quarter" idx="12"/>
            <p:extLst>
              <p:ext uri="{D42A27DB-BD31-4B8C-83A1-F6EECF244321}">
                <p14:modId xmlns:p14="http://schemas.microsoft.com/office/powerpoint/2010/main" val="583977366"/>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181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53063-F0C8-9660-A000-5AB54A0F448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5C71F9-6F4A-95E2-18A6-A026335610D3}"/>
              </a:ext>
            </a:extLst>
          </p:cNvPr>
          <p:cNvSpPr>
            <a:spLocks noGrp="1"/>
          </p:cNvSpPr>
          <p:nvPr>
            <p:ph sz="quarter" idx="12"/>
          </p:nvPr>
        </p:nvSpPr>
        <p:spPr/>
        <p:txBody>
          <a:bodyPr/>
          <a:lstStyle/>
          <a:p>
            <a:r>
              <a:rPr lang="en-US" b="1" dirty="0"/>
              <a:t>Load Testing </a:t>
            </a:r>
            <a:r>
              <a:rPr lang="en-US" dirty="0"/>
              <a:t>entails testing the system with expected user loads to observe its behavior during normal and peak usage. </a:t>
            </a:r>
          </a:p>
          <a:p>
            <a:r>
              <a:rPr lang="en-US" dirty="0"/>
              <a:t>It helps identify any system bottlenecks or performance degradation and allows the collection of response times. </a:t>
            </a:r>
            <a:endParaRPr lang="en-IN" dirty="0"/>
          </a:p>
        </p:txBody>
      </p:sp>
      <p:sp>
        <p:nvSpPr>
          <p:cNvPr id="3" name="Title 2">
            <a:extLst>
              <a:ext uri="{FF2B5EF4-FFF2-40B4-BE49-F238E27FC236}">
                <a16:creationId xmlns:a16="http://schemas.microsoft.com/office/drawing/2014/main" id="{3FE1D34C-7436-7E8F-A8C1-51840A98CB48}"/>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35997164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EABB3A-668E-E3CA-D380-F1D1A5A554C5}"/>
              </a:ext>
            </a:extLst>
          </p:cNvPr>
          <p:cNvSpPr>
            <a:spLocks noGrp="1"/>
          </p:cNvSpPr>
          <p:nvPr>
            <p:ph sz="quarter" idx="12"/>
          </p:nvPr>
        </p:nvSpPr>
        <p:spPr/>
        <p:txBody>
          <a:bodyPr>
            <a:normAutofit fontScale="92500" lnSpcReduction="10000"/>
          </a:bodyPr>
          <a:lstStyle/>
          <a:p>
            <a:pPr marL="0" lvl="0" indent="0" eaLnBrk="0" fontAlgn="base" hangingPunct="0">
              <a:spcBef>
                <a:spcPct val="0"/>
              </a:spcBef>
              <a:spcAft>
                <a:spcPts val="600"/>
              </a:spcAft>
              <a:buClrTx/>
              <a:buSzTx/>
              <a:buFontTx/>
              <a:buChar char="•"/>
            </a:pPr>
            <a:r>
              <a:rPr lang="en-US" altLang="en-US" sz="2800" b="1" dirty="0"/>
              <a:t>Use Configuration Elements</a:t>
            </a:r>
            <a:r>
              <a:rPr lang="en-US" altLang="en-US" sz="2800" dirty="0"/>
              <a:t> (HTTP Header Manager, JDBC Connection Configuration, JMS Config) to centralize common settings.</a:t>
            </a:r>
          </a:p>
          <a:p>
            <a:pPr marL="0" lvl="0" indent="0" eaLnBrk="0" fontAlgn="base" hangingPunct="0">
              <a:spcBef>
                <a:spcPct val="0"/>
              </a:spcBef>
              <a:spcAft>
                <a:spcPts val="600"/>
              </a:spcAft>
              <a:buClrTx/>
              <a:buSzTx/>
              <a:buFontTx/>
              <a:buChar char="•"/>
            </a:pPr>
            <a:r>
              <a:rPr lang="en-US" altLang="en-US" sz="2800" b="1" dirty="0"/>
              <a:t>Name Samplers Clearly</a:t>
            </a:r>
            <a:r>
              <a:rPr lang="en-US" altLang="en-US" sz="2800" dirty="0"/>
              <a:t>—include method, endpoint, or query description to make result logs readable.</a:t>
            </a:r>
          </a:p>
          <a:p>
            <a:pPr marL="0" lvl="0" indent="0" eaLnBrk="0" fontAlgn="base" hangingPunct="0">
              <a:spcBef>
                <a:spcPct val="0"/>
              </a:spcBef>
              <a:spcAft>
                <a:spcPts val="600"/>
              </a:spcAft>
              <a:buClrTx/>
              <a:buSzTx/>
              <a:buFontTx/>
              <a:buChar char="•"/>
            </a:pPr>
            <a:r>
              <a:rPr lang="en-US" altLang="en-US" sz="2800" b="1" dirty="0"/>
              <a:t>Avoid Hard-Coding</a:t>
            </a:r>
            <a:r>
              <a:rPr lang="en-US" altLang="en-US" sz="2800" dirty="0"/>
              <a:t> payloads; parameterize with CSV Data Set Config or User Defined Variables.</a:t>
            </a:r>
          </a:p>
          <a:p>
            <a:pPr marL="0" lvl="0" indent="0" eaLnBrk="0" fontAlgn="base" hangingPunct="0">
              <a:spcBef>
                <a:spcPct val="0"/>
              </a:spcBef>
              <a:spcAft>
                <a:spcPts val="600"/>
              </a:spcAft>
              <a:buClrTx/>
              <a:buSzTx/>
              <a:buFontTx/>
              <a:buChar char="•"/>
            </a:pPr>
            <a:r>
              <a:rPr lang="en-US" altLang="en-US" sz="2800" b="1" dirty="0"/>
              <a:t>Validate Responses</a:t>
            </a:r>
            <a:r>
              <a:rPr lang="en-US" altLang="en-US" sz="2800" dirty="0"/>
              <a:t> with Assertions (Response Code, JSON/XML Assertion) immediately under each sampler.</a:t>
            </a:r>
          </a:p>
          <a:p>
            <a:pPr marL="0" lvl="0" indent="0" eaLnBrk="0" fontAlgn="base" hangingPunct="0">
              <a:spcBef>
                <a:spcPct val="0"/>
              </a:spcBef>
              <a:spcAft>
                <a:spcPts val="600"/>
              </a:spcAft>
              <a:buClrTx/>
              <a:buSzTx/>
              <a:buFontTx/>
              <a:buChar char="•"/>
            </a:pPr>
            <a:r>
              <a:rPr lang="en-US" altLang="en-US" sz="2800" b="1" dirty="0"/>
              <a:t>Grouping &amp; Timing</a:t>
            </a:r>
            <a:r>
              <a:rPr lang="en-US" altLang="en-US" sz="2800" dirty="0"/>
              <a:t>: combine with Controllers and Timers (Constant Throughput, Gaussian Random Timer) to simulate realistic traffic.</a:t>
            </a:r>
          </a:p>
          <a:p>
            <a:endParaRPr lang="en-IN" dirty="0"/>
          </a:p>
        </p:txBody>
      </p:sp>
      <p:sp>
        <p:nvSpPr>
          <p:cNvPr id="3" name="Title 2">
            <a:extLst>
              <a:ext uri="{FF2B5EF4-FFF2-40B4-BE49-F238E27FC236}">
                <a16:creationId xmlns:a16="http://schemas.microsoft.com/office/drawing/2014/main" id="{36486FC4-E1AC-EE52-E60A-202F6674F551}"/>
              </a:ext>
            </a:extLst>
          </p:cNvPr>
          <p:cNvSpPr>
            <a:spLocks noGrp="1"/>
          </p:cNvSpPr>
          <p:nvPr>
            <p:ph type="title"/>
          </p:nvPr>
        </p:nvSpPr>
        <p:spPr/>
        <p:txBody>
          <a:bodyPr anchor="b">
            <a:normAutofit/>
          </a:bodyPr>
          <a:lstStyle/>
          <a:p>
            <a:r>
              <a:rPr lang="en-IN" dirty="0"/>
              <a:t>Key Tips &amp; Best Practices</a:t>
            </a:r>
          </a:p>
        </p:txBody>
      </p:sp>
    </p:spTree>
    <p:extLst>
      <p:ext uri="{BB962C8B-B14F-4D97-AF65-F5344CB8AC3E}">
        <p14:creationId xmlns:p14="http://schemas.microsoft.com/office/powerpoint/2010/main" val="281115982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1053C-ACE3-66C1-BDCA-4E1539250D77}"/>
              </a:ext>
            </a:extLst>
          </p:cNvPr>
          <p:cNvSpPr>
            <a:spLocks noGrp="1"/>
          </p:cNvSpPr>
          <p:nvPr>
            <p:ph sz="quarter" idx="12"/>
          </p:nvPr>
        </p:nvSpPr>
        <p:spPr/>
        <p:txBody>
          <a:bodyPr/>
          <a:lstStyle/>
          <a:p>
            <a:r>
              <a:rPr lang="en-US" dirty="0"/>
              <a:t>In JMeter, </a:t>
            </a:r>
            <a:r>
              <a:rPr lang="en-US" b="1" dirty="0"/>
              <a:t>Listeners</a:t>
            </a:r>
            <a:r>
              <a:rPr lang="en-US" dirty="0"/>
              <a:t> collect, aggregate, and present the results of your test execution. </a:t>
            </a:r>
          </a:p>
          <a:p>
            <a:r>
              <a:rPr lang="en-US" dirty="0"/>
              <a:t>We can attach them at the Test Plan, Thread Group, or Controller level.</a:t>
            </a:r>
          </a:p>
          <a:p>
            <a:r>
              <a:rPr lang="en-US" dirty="0"/>
              <a:t>While powerful for debugging and reporting but many Listeners are resource-intensive—avoid using GUI Listeners in large or headless test runs. </a:t>
            </a:r>
          </a:p>
        </p:txBody>
      </p:sp>
      <p:sp>
        <p:nvSpPr>
          <p:cNvPr id="3" name="Title 2">
            <a:extLst>
              <a:ext uri="{FF2B5EF4-FFF2-40B4-BE49-F238E27FC236}">
                <a16:creationId xmlns:a16="http://schemas.microsoft.com/office/drawing/2014/main" id="{2BC2F2CE-903E-A5F5-58C6-25842A21D59C}"/>
              </a:ext>
            </a:extLst>
          </p:cNvPr>
          <p:cNvSpPr>
            <a:spLocks noGrp="1"/>
          </p:cNvSpPr>
          <p:nvPr>
            <p:ph type="title"/>
          </p:nvPr>
        </p:nvSpPr>
        <p:spPr/>
        <p:txBody>
          <a:bodyPr/>
          <a:lstStyle/>
          <a:p>
            <a:r>
              <a:rPr lang="en-IN" dirty="0"/>
              <a:t>Listeners</a:t>
            </a:r>
          </a:p>
        </p:txBody>
      </p:sp>
    </p:spTree>
    <p:extLst>
      <p:ext uri="{BB962C8B-B14F-4D97-AF65-F5344CB8AC3E}">
        <p14:creationId xmlns:p14="http://schemas.microsoft.com/office/powerpoint/2010/main" val="878633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AD844-26C1-E8E1-0A48-1EAA77B27E27}"/>
              </a:ext>
            </a:extLst>
          </p:cNvPr>
          <p:cNvSpPr>
            <a:spLocks noGrp="1"/>
          </p:cNvSpPr>
          <p:nvPr>
            <p:ph sz="quarter" idx="12"/>
          </p:nvPr>
        </p:nvSpPr>
        <p:spPr/>
        <p:txBody>
          <a:bodyPr>
            <a:normAutofit fontScale="85000" lnSpcReduction="10000"/>
          </a:bodyPr>
          <a:lstStyle/>
          <a:p>
            <a:r>
              <a:rPr lang="en-US" b="1" dirty="0"/>
              <a:t>1.1 View Results Tree</a:t>
            </a:r>
          </a:p>
          <a:p>
            <a:r>
              <a:rPr lang="en-US" b="1" dirty="0"/>
              <a:t>Purpose:</a:t>
            </a:r>
            <a:r>
              <a:rPr lang="en-US" dirty="0"/>
              <a:t> Shows every request and full response (headers &amp; body).</a:t>
            </a:r>
          </a:p>
          <a:p>
            <a:r>
              <a:rPr lang="en-US" b="1" dirty="0"/>
              <a:t>Key Settings:</a:t>
            </a:r>
            <a:endParaRPr lang="en-US" dirty="0"/>
          </a:p>
          <a:p>
            <a:pPr lvl="1"/>
            <a:r>
              <a:rPr lang="en-US" b="1" dirty="0"/>
              <a:t>Scope:</a:t>
            </a:r>
            <a:r>
              <a:rPr lang="en-US" dirty="0"/>
              <a:t> Attach directly under the sampler or controller you’re troubleshooting.</a:t>
            </a:r>
          </a:p>
          <a:p>
            <a:pPr lvl="1"/>
            <a:r>
              <a:rPr lang="en-US" b="1" dirty="0"/>
              <a:t>Sampler Result → Show Response Data:</a:t>
            </a:r>
            <a:r>
              <a:rPr lang="en-US" dirty="0"/>
              <a:t> toggle between Text, HTML, JSON, XML renderers.</a:t>
            </a:r>
          </a:p>
          <a:p>
            <a:r>
              <a:rPr lang="en-US" b="1" dirty="0"/>
              <a:t>Use Cases:</a:t>
            </a:r>
            <a:endParaRPr lang="en-US" dirty="0"/>
          </a:p>
          <a:p>
            <a:pPr lvl="1"/>
            <a:r>
              <a:rPr lang="en-US" dirty="0"/>
              <a:t>Verifying payloads, cookies, redirects.</a:t>
            </a:r>
          </a:p>
          <a:p>
            <a:pPr lvl="1"/>
            <a:r>
              <a:rPr lang="en-US" dirty="0"/>
              <a:t>Inspecting failure details (assertion errors, server-side stack traces).</a:t>
            </a:r>
          </a:p>
          <a:p>
            <a:r>
              <a:rPr lang="en-US" b="1" dirty="0"/>
              <a:t>Gotcha:</a:t>
            </a:r>
            <a:r>
              <a:rPr lang="en-US" dirty="0"/>
              <a:t> Even a few hundred samples will exhaust JVM heap—remove before large tests.</a:t>
            </a:r>
          </a:p>
          <a:p>
            <a:endParaRPr lang="en-IN" dirty="0"/>
          </a:p>
        </p:txBody>
      </p:sp>
      <p:sp>
        <p:nvSpPr>
          <p:cNvPr id="3" name="Title 2">
            <a:extLst>
              <a:ext uri="{FF2B5EF4-FFF2-40B4-BE49-F238E27FC236}">
                <a16:creationId xmlns:a16="http://schemas.microsoft.com/office/drawing/2014/main" id="{2215119D-CAE1-9EBC-EC5D-9C330AB038F2}"/>
              </a:ext>
            </a:extLst>
          </p:cNvPr>
          <p:cNvSpPr>
            <a:spLocks noGrp="1"/>
          </p:cNvSpPr>
          <p:nvPr>
            <p:ph type="title"/>
          </p:nvPr>
        </p:nvSpPr>
        <p:spPr/>
        <p:txBody>
          <a:bodyPr/>
          <a:lstStyle/>
          <a:p>
            <a:r>
              <a:rPr lang="en-IN" dirty="0"/>
              <a:t>1. GUI-Only Debugging Listeners</a:t>
            </a:r>
          </a:p>
        </p:txBody>
      </p:sp>
    </p:spTree>
    <p:extLst>
      <p:ext uri="{BB962C8B-B14F-4D97-AF65-F5344CB8AC3E}">
        <p14:creationId xmlns:p14="http://schemas.microsoft.com/office/powerpoint/2010/main" val="23871937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9D2C3-6465-7EE4-142A-5185D9CC5F7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D061D-2751-0FE1-8B83-A86CA7ED7650}"/>
              </a:ext>
            </a:extLst>
          </p:cNvPr>
          <p:cNvSpPr>
            <a:spLocks noGrp="1"/>
          </p:cNvSpPr>
          <p:nvPr>
            <p:ph sz="quarter" idx="12"/>
          </p:nvPr>
        </p:nvSpPr>
        <p:spPr/>
        <p:txBody>
          <a:bodyPr>
            <a:normAutofit/>
          </a:bodyPr>
          <a:lstStyle/>
          <a:p>
            <a:r>
              <a:rPr lang="en-IN" b="1" dirty="0"/>
              <a:t>1.2 View Results in Table</a:t>
            </a:r>
          </a:p>
          <a:p>
            <a:r>
              <a:rPr lang="en-IN" b="1" dirty="0"/>
              <a:t>Purpose:</a:t>
            </a:r>
            <a:r>
              <a:rPr lang="en-IN" dirty="0"/>
              <a:t> Tabular view of each sample’s metrics.</a:t>
            </a:r>
          </a:p>
          <a:p>
            <a:r>
              <a:rPr lang="en-IN" b="1" dirty="0"/>
              <a:t>Configurable Columns:</a:t>
            </a:r>
            <a:r>
              <a:rPr lang="en-IN" dirty="0"/>
              <a:t> Timestamp, Label, Response Code, Latency, Connect Time, Size, Success, etc.</a:t>
            </a:r>
          </a:p>
          <a:p>
            <a:r>
              <a:rPr lang="en-IN" b="1" dirty="0"/>
              <a:t>Use Cases:</a:t>
            </a:r>
            <a:r>
              <a:rPr lang="en-IN" dirty="0"/>
              <a:t> Quick scrollable list of pass/fail status when debugging loops or conditionals.</a:t>
            </a:r>
          </a:p>
          <a:p>
            <a:endParaRPr lang="en-IN" dirty="0"/>
          </a:p>
        </p:txBody>
      </p:sp>
      <p:sp>
        <p:nvSpPr>
          <p:cNvPr id="3" name="Title 2">
            <a:extLst>
              <a:ext uri="{FF2B5EF4-FFF2-40B4-BE49-F238E27FC236}">
                <a16:creationId xmlns:a16="http://schemas.microsoft.com/office/drawing/2014/main" id="{7D4FE7E2-7CCE-060E-96A4-42AFF2790A3E}"/>
              </a:ext>
            </a:extLst>
          </p:cNvPr>
          <p:cNvSpPr>
            <a:spLocks noGrp="1"/>
          </p:cNvSpPr>
          <p:nvPr>
            <p:ph type="title"/>
          </p:nvPr>
        </p:nvSpPr>
        <p:spPr/>
        <p:txBody>
          <a:bodyPr/>
          <a:lstStyle/>
          <a:p>
            <a:r>
              <a:rPr lang="en-IN" dirty="0"/>
              <a:t>1. GUI-Only Debugging Listeners</a:t>
            </a:r>
          </a:p>
        </p:txBody>
      </p:sp>
    </p:spTree>
    <p:extLst>
      <p:ext uri="{BB962C8B-B14F-4D97-AF65-F5344CB8AC3E}">
        <p14:creationId xmlns:p14="http://schemas.microsoft.com/office/powerpoint/2010/main" val="37058587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F44D1-76C6-FD19-C281-1E5D7020AF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0CB9E0-E43F-296A-938E-39E48640604B}"/>
              </a:ext>
            </a:extLst>
          </p:cNvPr>
          <p:cNvSpPr>
            <a:spLocks noGrp="1"/>
          </p:cNvSpPr>
          <p:nvPr>
            <p:ph type="title"/>
          </p:nvPr>
        </p:nvSpPr>
        <p:spPr/>
        <p:txBody>
          <a:bodyPr/>
          <a:lstStyle/>
          <a:p>
            <a:r>
              <a:rPr lang="en-IN" dirty="0"/>
              <a:t>1. GUI-Only Debugging Listeners</a:t>
            </a:r>
          </a:p>
        </p:txBody>
      </p:sp>
      <p:pic>
        <p:nvPicPr>
          <p:cNvPr id="7" name="Picture 6">
            <a:extLst>
              <a:ext uri="{FF2B5EF4-FFF2-40B4-BE49-F238E27FC236}">
                <a16:creationId xmlns:a16="http://schemas.microsoft.com/office/drawing/2014/main" id="{EB9B0669-1798-A50F-66B7-54326AA87814}"/>
              </a:ext>
            </a:extLst>
          </p:cNvPr>
          <p:cNvPicPr>
            <a:picLocks noChangeAspect="1"/>
          </p:cNvPicPr>
          <p:nvPr/>
        </p:nvPicPr>
        <p:blipFill>
          <a:blip r:embed="rId2"/>
          <a:stretch>
            <a:fillRect/>
          </a:stretch>
        </p:blipFill>
        <p:spPr>
          <a:xfrm>
            <a:off x="461035" y="1688060"/>
            <a:ext cx="8461584" cy="3481879"/>
          </a:xfrm>
          <a:prstGeom prst="rect">
            <a:avLst/>
          </a:prstGeom>
        </p:spPr>
      </p:pic>
    </p:spTree>
    <p:extLst>
      <p:ext uri="{BB962C8B-B14F-4D97-AF65-F5344CB8AC3E}">
        <p14:creationId xmlns:p14="http://schemas.microsoft.com/office/powerpoint/2010/main" val="18239833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E12C-D270-6710-D3ED-55C7B94B3E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321B8A-C9E4-248F-0DB1-F230F90261D8}"/>
              </a:ext>
            </a:extLst>
          </p:cNvPr>
          <p:cNvSpPr>
            <a:spLocks noGrp="1"/>
          </p:cNvSpPr>
          <p:nvPr>
            <p:ph type="title"/>
          </p:nvPr>
        </p:nvSpPr>
        <p:spPr/>
        <p:txBody>
          <a:bodyPr/>
          <a:lstStyle/>
          <a:p>
            <a:r>
              <a:rPr lang="en-IN" dirty="0"/>
              <a:t>1. GUI-Only Debugging Listeners</a:t>
            </a:r>
          </a:p>
        </p:txBody>
      </p:sp>
      <p:pic>
        <p:nvPicPr>
          <p:cNvPr id="4" name="Picture 3">
            <a:extLst>
              <a:ext uri="{FF2B5EF4-FFF2-40B4-BE49-F238E27FC236}">
                <a16:creationId xmlns:a16="http://schemas.microsoft.com/office/drawing/2014/main" id="{CB2A3213-4623-2BC5-73B6-8A19E5A4F359}"/>
              </a:ext>
            </a:extLst>
          </p:cNvPr>
          <p:cNvPicPr>
            <a:picLocks noChangeAspect="1"/>
          </p:cNvPicPr>
          <p:nvPr/>
        </p:nvPicPr>
        <p:blipFill>
          <a:blip r:embed="rId2"/>
          <a:stretch>
            <a:fillRect/>
          </a:stretch>
        </p:blipFill>
        <p:spPr>
          <a:xfrm>
            <a:off x="298383" y="1453415"/>
            <a:ext cx="8489482" cy="4957010"/>
          </a:xfrm>
          <a:prstGeom prst="rect">
            <a:avLst/>
          </a:prstGeom>
        </p:spPr>
      </p:pic>
    </p:spTree>
    <p:extLst>
      <p:ext uri="{BB962C8B-B14F-4D97-AF65-F5344CB8AC3E}">
        <p14:creationId xmlns:p14="http://schemas.microsoft.com/office/powerpoint/2010/main" val="2338615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AE815-B2B2-4CFE-1B92-0DFD2F8FCF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F4122F-240D-52A1-C759-FCB84A27E49D}"/>
              </a:ext>
            </a:extLst>
          </p:cNvPr>
          <p:cNvSpPr>
            <a:spLocks noGrp="1"/>
          </p:cNvSpPr>
          <p:nvPr>
            <p:ph type="title"/>
          </p:nvPr>
        </p:nvSpPr>
        <p:spPr/>
        <p:txBody>
          <a:bodyPr/>
          <a:lstStyle/>
          <a:p>
            <a:r>
              <a:rPr lang="en-IN" dirty="0"/>
              <a:t>1. GUI-Only Debugging Listeners</a:t>
            </a:r>
          </a:p>
        </p:txBody>
      </p:sp>
      <p:pic>
        <p:nvPicPr>
          <p:cNvPr id="5" name="Picture 4">
            <a:extLst>
              <a:ext uri="{FF2B5EF4-FFF2-40B4-BE49-F238E27FC236}">
                <a16:creationId xmlns:a16="http://schemas.microsoft.com/office/drawing/2014/main" id="{3982C1C3-4AE4-FDA6-93F5-A97F582425A8}"/>
              </a:ext>
            </a:extLst>
          </p:cNvPr>
          <p:cNvPicPr>
            <a:picLocks noChangeAspect="1"/>
          </p:cNvPicPr>
          <p:nvPr/>
        </p:nvPicPr>
        <p:blipFill>
          <a:blip r:embed="rId2"/>
          <a:stretch>
            <a:fillRect/>
          </a:stretch>
        </p:blipFill>
        <p:spPr>
          <a:xfrm>
            <a:off x="461035" y="1658389"/>
            <a:ext cx="8259328" cy="3791479"/>
          </a:xfrm>
          <a:prstGeom prst="rect">
            <a:avLst/>
          </a:prstGeom>
        </p:spPr>
      </p:pic>
    </p:spTree>
    <p:extLst>
      <p:ext uri="{BB962C8B-B14F-4D97-AF65-F5344CB8AC3E}">
        <p14:creationId xmlns:p14="http://schemas.microsoft.com/office/powerpoint/2010/main" val="3732747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60A2C1-9627-5B13-80B8-66B9052FCD6A}"/>
              </a:ext>
            </a:extLst>
          </p:cNvPr>
          <p:cNvSpPr>
            <a:spLocks noGrp="1"/>
          </p:cNvSpPr>
          <p:nvPr>
            <p:ph sz="quarter" idx="12"/>
          </p:nvPr>
        </p:nvSpPr>
        <p:spPr/>
        <p:txBody>
          <a:bodyPr/>
          <a:lstStyle/>
          <a:p>
            <a:r>
              <a:rPr lang="en-US" b="1" dirty="0"/>
              <a:t>1. Latest Sample</a:t>
            </a:r>
          </a:p>
          <a:p>
            <a:r>
              <a:rPr lang="en-US" dirty="0"/>
              <a:t>In </a:t>
            </a:r>
            <a:r>
              <a:rPr lang="en-US" b="1" dirty="0"/>
              <a:t>View Results Table</a:t>
            </a:r>
            <a:r>
              <a:rPr lang="en-US" dirty="0"/>
              <a:t>, each row is an individual </a:t>
            </a:r>
            <a:r>
              <a:rPr lang="en-US" b="1" dirty="0"/>
              <a:t>sample</a:t>
            </a:r>
            <a:r>
              <a:rPr lang="en-US" dirty="0"/>
              <a:t>.</a:t>
            </a:r>
          </a:p>
          <a:p>
            <a:r>
              <a:rPr lang="en-US" dirty="0"/>
              <a:t>The </a:t>
            </a:r>
            <a:r>
              <a:rPr lang="en-US" b="1" dirty="0"/>
              <a:t>last row</a:t>
            </a:r>
            <a:r>
              <a:rPr lang="en-US" dirty="0"/>
              <a:t> in this table shows the most recent (latest) request execution.</a:t>
            </a:r>
          </a:p>
          <a:p>
            <a:endParaRPr lang="en-IN" dirty="0"/>
          </a:p>
        </p:txBody>
      </p:sp>
      <p:sp>
        <p:nvSpPr>
          <p:cNvPr id="3" name="Title 2">
            <a:extLst>
              <a:ext uri="{FF2B5EF4-FFF2-40B4-BE49-F238E27FC236}">
                <a16:creationId xmlns:a16="http://schemas.microsoft.com/office/drawing/2014/main" id="{AEBEB4FA-190C-F150-A3C2-E37B3801D6A6}"/>
              </a:ext>
            </a:extLst>
          </p:cNvPr>
          <p:cNvSpPr>
            <a:spLocks noGrp="1"/>
          </p:cNvSpPr>
          <p:nvPr>
            <p:ph type="title"/>
          </p:nvPr>
        </p:nvSpPr>
        <p:spPr/>
        <p:txBody>
          <a:bodyPr/>
          <a:lstStyle/>
          <a:p>
            <a:r>
              <a:rPr lang="en-IN" dirty="0"/>
              <a:t>GUI-Only Debugging Listeners</a:t>
            </a:r>
          </a:p>
        </p:txBody>
      </p:sp>
    </p:spTree>
    <p:extLst>
      <p:ext uri="{BB962C8B-B14F-4D97-AF65-F5344CB8AC3E}">
        <p14:creationId xmlns:p14="http://schemas.microsoft.com/office/powerpoint/2010/main" val="251506284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4B339-2158-7B34-9359-59B90E438F0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74F633-465C-3ECF-AC43-E0ADB099C184}"/>
              </a:ext>
            </a:extLst>
          </p:cNvPr>
          <p:cNvSpPr>
            <a:spLocks noGrp="1"/>
          </p:cNvSpPr>
          <p:nvPr>
            <p:ph sz="quarter" idx="12"/>
          </p:nvPr>
        </p:nvSpPr>
        <p:spPr/>
        <p:txBody>
          <a:bodyPr/>
          <a:lstStyle/>
          <a:p>
            <a:r>
              <a:rPr lang="en-US" dirty="0"/>
              <a:t> 2. Number of Samples</a:t>
            </a:r>
          </a:p>
          <a:p>
            <a:r>
              <a:rPr lang="en-US" dirty="0"/>
              <a:t>In the Summary Report, under the # Samples column:</a:t>
            </a:r>
          </a:p>
          <a:p>
            <a:pPr lvl="1"/>
            <a:r>
              <a:rPr lang="en-US" dirty="0"/>
              <a:t>Shows the total number of requests (samples) sent for each sampler (HTTP request, JDBC request, etc.)</a:t>
            </a:r>
          </a:p>
          <a:p>
            <a:pPr lvl="1"/>
            <a:r>
              <a:rPr lang="en-US" dirty="0"/>
              <a:t>Helps gauge the concurrency and test load.</a:t>
            </a:r>
            <a:endParaRPr lang="en-IN" dirty="0"/>
          </a:p>
        </p:txBody>
      </p:sp>
      <p:sp>
        <p:nvSpPr>
          <p:cNvPr id="3" name="Title 2">
            <a:extLst>
              <a:ext uri="{FF2B5EF4-FFF2-40B4-BE49-F238E27FC236}">
                <a16:creationId xmlns:a16="http://schemas.microsoft.com/office/drawing/2014/main" id="{DCE8427C-385D-A38A-E3D5-214A447375D7}"/>
              </a:ext>
            </a:extLst>
          </p:cNvPr>
          <p:cNvSpPr>
            <a:spLocks noGrp="1"/>
          </p:cNvSpPr>
          <p:nvPr>
            <p:ph type="title"/>
          </p:nvPr>
        </p:nvSpPr>
        <p:spPr/>
        <p:txBody>
          <a:bodyPr/>
          <a:lstStyle/>
          <a:p>
            <a:r>
              <a:rPr lang="en-IN" dirty="0"/>
              <a:t>GUI-Only Debugging Listeners</a:t>
            </a:r>
          </a:p>
        </p:txBody>
      </p:sp>
    </p:spTree>
    <p:extLst>
      <p:ext uri="{BB962C8B-B14F-4D97-AF65-F5344CB8AC3E}">
        <p14:creationId xmlns:p14="http://schemas.microsoft.com/office/powerpoint/2010/main" val="708885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FDAD-4A63-1D05-C542-84184B8E2FDB}"/>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8A2F2E1C-0ECC-5031-0A63-B06C98827F51}"/>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a:ln>
                  <a:noFill/>
                </a:ln>
                <a:effectLst/>
              </a:rPr>
              <a:t>3. Deviation</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Found in </a:t>
            </a:r>
            <a:r>
              <a:rPr kumimoji="0" lang="en-US" altLang="en-US" b="1" i="0" u="none" strike="noStrike" cap="none" normalizeH="0" baseline="0">
                <a:ln>
                  <a:noFill/>
                </a:ln>
                <a:effectLst/>
              </a:rPr>
              <a:t>Summary Report</a:t>
            </a:r>
            <a:r>
              <a:rPr kumimoji="0" lang="en-US" altLang="en-US" b="0" i="0" u="none" strike="noStrike" cap="none" normalizeH="0" baseline="0">
                <a:ln>
                  <a:noFill/>
                </a:ln>
                <a:effectLst/>
              </a:rPr>
              <a:t> under Deviation column.</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It represents the </a:t>
            </a:r>
            <a:r>
              <a:rPr kumimoji="0" lang="en-US" altLang="en-US" b="1" i="0" u="none" strike="noStrike" cap="none" normalizeH="0" baseline="0">
                <a:ln>
                  <a:noFill/>
                </a:ln>
                <a:effectLst/>
              </a:rPr>
              <a:t>standard deviation</a:t>
            </a:r>
            <a:r>
              <a:rPr kumimoji="0" lang="en-US" altLang="en-US" b="0" i="0" u="none" strike="noStrike" cap="none" normalizeH="0" baseline="0">
                <a:ln>
                  <a:noFill/>
                </a:ln>
                <a:effectLst/>
              </a:rPr>
              <a:t> of the response times for that sampler.</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Indicates </a:t>
            </a:r>
            <a:r>
              <a:rPr kumimoji="0" lang="en-US" altLang="en-US" b="1" i="0" u="none" strike="noStrike" cap="none" normalizeH="0" baseline="0">
                <a:ln>
                  <a:noFill/>
                </a:ln>
                <a:effectLst/>
              </a:rPr>
              <a:t>variability</a:t>
            </a:r>
            <a:r>
              <a:rPr kumimoji="0" lang="en-US" altLang="en-US" b="0" i="0" u="none" strike="noStrike" cap="none" normalizeH="0" baseline="0">
                <a:ln>
                  <a:noFill/>
                </a:ln>
                <a:effectLst/>
              </a:rPr>
              <a:t> in performance:</a:t>
            </a:r>
          </a:p>
          <a:p>
            <a:pPr marL="457200" marR="0" lvl="1"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a:ln>
                  <a:noFill/>
                </a:ln>
                <a:solidFill>
                  <a:schemeClr val="tx1"/>
                </a:solidFill>
                <a:effectLst/>
              </a:rPr>
              <a:t>Low deviation</a:t>
            </a:r>
            <a:r>
              <a:rPr kumimoji="0" lang="en-US" altLang="en-US" sz="2600" b="0" i="0" u="none" strike="noStrike" cap="none" normalizeH="0" baseline="0">
                <a:ln>
                  <a:noFill/>
                </a:ln>
                <a:solidFill>
                  <a:schemeClr val="tx1"/>
                </a:solidFill>
                <a:effectLst/>
              </a:rPr>
              <a:t> → consistent performance</a:t>
            </a:r>
          </a:p>
          <a:p>
            <a:pPr marL="457200" marR="0" lvl="1"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a:ln>
                  <a:noFill/>
                </a:ln>
                <a:solidFill>
                  <a:schemeClr val="tx1"/>
                </a:solidFill>
                <a:effectLst/>
              </a:rPr>
              <a:t>High deviation</a:t>
            </a:r>
            <a:r>
              <a:rPr kumimoji="0" lang="en-US" altLang="en-US" sz="2600" b="0" i="0" u="none" strike="noStrike" cap="none" normalizeH="0" baseline="0">
                <a:ln>
                  <a:noFill/>
                </a:ln>
                <a:solidFill>
                  <a:schemeClr val="tx1"/>
                </a:solidFill>
                <a:effectLst/>
              </a:rPr>
              <a:t> → performance is inconsistent</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itle 2">
            <a:extLst>
              <a:ext uri="{FF2B5EF4-FFF2-40B4-BE49-F238E27FC236}">
                <a16:creationId xmlns:a16="http://schemas.microsoft.com/office/drawing/2014/main" id="{3467C1DA-D35A-B04D-5715-700C9D8DD04F}"/>
              </a:ext>
            </a:extLst>
          </p:cNvPr>
          <p:cNvSpPr>
            <a:spLocks noGrp="1"/>
          </p:cNvSpPr>
          <p:nvPr>
            <p:ph type="title"/>
          </p:nvPr>
        </p:nvSpPr>
        <p:spPr/>
        <p:txBody>
          <a:bodyPr anchor="b">
            <a:normAutofit/>
          </a:bodyPr>
          <a:lstStyle/>
          <a:p>
            <a:r>
              <a:rPr lang="en-IN" dirty="0"/>
              <a:t>GUI-Only Debugging Listeners</a:t>
            </a:r>
          </a:p>
        </p:txBody>
      </p:sp>
    </p:spTree>
    <p:extLst>
      <p:ext uri="{BB962C8B-B14F-4D97-AF65-F5344CB8AC3E}">
        <p14:creationId xmlns:p14="http://schemas.microsoft.com/office/powerpoint/2010/main" val="3519768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033F-A76B-7F2F-9480-C2D132CDF40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EA199D-FCAB-F4B0-CB17-E6249FF90E8E}"/>
              </a:ext>
            </a:extLst>
          </p:cNvPr>
          <p:cNvSpPr>
            <a:spLocks noGrp="1"/>
          </p:cNvSpPr>
          <p:nvPr>
            <p:ph sz="quarter" idx="12"/>
          </p:nvPr>
        </p:nvSpPr>
        <p:spPr/>
        <p:txBody>
          <a:bodyPr/>
          <a:lstStyle/>
          <a:p>
            <a:r>
              <a:rPr lang="en-US" b="1" dirty="0"/>
              <a:t>Stress Tests</a:t>
            </a:r>
          </a:p>
          <a:p>
            <a:pPr lvl="1"/>
            <a:r>
              <a:rPr lang="en-US" dirty="0"/>
              <a:t>A stress test is a kind of performance test that tests the application beyond the normal limits. </a:t>
            </a:r>
          </a:p>
          <a:p>
            <a:pPr lvl="1"/>
            <a:r>
              <a:rPr lang="en-US" dirty="0"/>
              <a:t>The application is subjected to excess load and after that its stability and performance are noted. </a:t>
            </a:r>
          </a:p>
          <a:p>
            <a:pPr lvl="1"/>
            <a:r>
              <a:rPr lang="en-US" dirty="0"/>
              <a:t>This type of test is used to determine how the application responds to load spikes.</a:t>
            </a:r>
            <a:endParaRPr lang="en-IN" dirty="0"/>
          </a:p>
        </p:txBody>
      </p:sp>
      <p:sp>
        <p:nvSpPr>
          <p:cNvPr id="3" name="Title 2">
            <a:extLst>
              <a:ext uri="{FF2B5EF4-FFF2-40B4-BE49-F238E27FC236}">
                <a16:creationId xmlns:a16="http://schemas.microsoft.com/office/drawing/2014/main" id="{29CE4926-B76B-542A-A9BF-4563AE539B3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16780423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D2805-A6D6-DDB7-6073-51F2957194F6}"/>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074F549F-15FF-1B77-A373-74523C49CA0C}"/>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What Is Standard Deviation (</a:t>
            </a:r>
            <a:r>
              <a:rPr kumimoji="0" lang="en-US" altLang="en-US" b="1" i="0" u="none" strike="noStrike" cap="none" normalizeH="0" baseline="0" dirty="0" err="1">
                <a:ln>
                  <a:noFill/>
                </a:ln>
                <a:effectLst/>
              </a:rPr>
              <a:t>Std.Dev</a:t>
            </a:r>
            <a:r>
              <a:rPr kumimoji="0" lang="en-US" altLang="en-US" b="1" i="0" u="none" strike="noStrike" cap="none" normalizeH="0" baseline="0" dirty="0">
                <a:ln>
                  <a:noFill/>
                </a:ln>
                <a:effectLst/>
              </a:rPr>
              <a:t> or Deviation)?</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 It tells you </a:t>
            </a:r>
            <a:r>
              <a:rPr kumimoji="0" lang="en-US" altLang="en-US" b="1" i="0" u="none" strike="noStrike" cap="none" normalizeH="0" baseline="0" dirty="0">
                <a:ln>
                  <a:noFill/>
                </a:ln>
                <a:effectLst/>
              </a:rPr>
              <a:t>how consistent your response times are</a:t>
            </a:r>
            <a:r>
              <a:rPr kumimoji="0" lang="en-US" altLang="en-US"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Low deviation</a:t>
            </a:r>
            <a:r>
              <a:rPr kumimoji="0" lang="en-US" altLang="en-US" b="0" i="0" u="none" strike="noStrike" cap="none" normalizeH="0" baseline="0" dirty="0">
                <a:ln>
                  <a:noFill/>
                </a:ln>
                <a:effectLst/>
              </a:rPr>
              <a:t> = response times are consistent</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High deviation</a:t>
            </a:r>
            <a:r>
              <a:rPr kumimoji="0" lang="en-US" altLang="en-US" b="0" i="0" u="none" strike="noStrike" cap="none" normalizeH="0" baseline="0" dirty="0">
                <a:ln>
                  <a:noFill/>
                </a:ln>
                <a:effectLst/>
              </a:rPr>
              <a:t> = response times vary a lot</a:t>
            </a:r>
          </a:p>
          <a:p>
            <a:pPr marL="0" marR="0" lvl="0" indent="0" defTabSz="914400" rtl="0" eaLnBrk="0" fontAlgn="base" latinLnBrk="0" hangingPunct="0">
              <a:spcBef>
                <a:spcPct val="0"/>
              </a:spcBef>
              <a:spcAft>
                <a:spcPts val="600"/>
              </a:spcAft>
              <a:buClrTx/>
              <a:buSzTx/>
              <a:buFontTx/>
              <a:buChar char="•"/>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If all 10 requests took ~200ms:</a:t>
            </a:r>
          </a:p>
          <a:p>
            <a:pPr marL="0" marR="0" lvl="0" indent="0" defTabSz="914400" rtl="0" eaLnBrk="0" fontAlgn="base" latinLnBrk="0" hangingPunct="0">
              <a:spcBef>
                <a:spcPct val="0"/>
              </a:spcBef>
              <a:spcAft>
                <a:spcPts val="600"/>
              </a:spcAft>
              <a:buClrTx/>
              <a:buSzTx/>
              <a:buFontTx/>
              <a:buNone/>
              <a:tabLst/>
            </a:pPr>
            <a:r>
              <a:rPr lang="en-US" altLang="en-US" dirty="0"/>
              <a:t> </a:t>
            </a:r>
            <a:r>
              <a:rPr kumimoji="0" lang="en-US" altLang="en-US" b="0" i="0" u="none" strike="noStrike" cap="none" normalizeH="0" baseline="0" dirty="0">
                <a:ln>
                  <a:noFill/>
                </a:ln>
                <a:effectLst/>
              </a:rPr>
              <a:t>Deviation ≈ 0–10ms (very stable)</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If some took 100ms and others 500ms:</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 Deviation could be 150–200ms (unstable)</a:t>
            </a:r>
          </a:p>
        </p:txBody>
      </p:sp>
      <p:sp>
        <p:nvSpPr>
          <p:cNvPr id="3" name="Title 2">
            <a:extLst>
              <a:ext uri="{FF2B5EF4-FFF2-40B4-BE49-F238E27FC236}">
                <a16:creationId xmlns:a16="http://schemas.microsoft.com/office/drawing/2014/main" id="{C2F193A7-CBFB-1FBD-3160-A0678D925872}"/>
              </a:ext>
            </a:extLst>
          </p:cNvPr>
          <p:cNvSpPr>
            <a:spLocks noGrp="1"/>
          </p:cNvSpPr>
          <p:nvPr>
            <p:ph type="title"/>
          </p:nvPr>
        </p:nvSpPr>
        <p:spPr/>
        <p:txBody>
          <a:bodyPr anchor="b">
            <a:normAutofit/>
          </a:bodyPr>
          <a:lstStyle/>
          <a:p>
            <a:r>
              <a:rPr lang="en-IN" dirty="0"/>
              <a:t>1. GUI-Only Debugging Listeners</a:t>
            </a:r>
          </a:p>
        </p:txBody>
      </p:sp>
    </p:spTree>
    <p:extLst>
      <p:ext uri="{BB962C8B-B14F-4D97-AF65-F5344CB8AC3E}">
        <p14:creationId xmlns:p14="http://schemas.microsoft.com/office/powerpoint/2010/main" val="7002860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174FD-FB44-FEAB-3200-3A8BA23934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2348EB-1742-AA99-EFE0-93750E70024B}"/>
              </a:ext>
            </a:extLst>
          </p:cNvPr>
          <p:cNvSpPr>
            <a:spLocks noGrp="1"/>
          </p:cNvSpPr>
          <p:nvPr>
            <p:ph type="title"/>
          </p:nvPr>
        </p:nvSpPr>
        <p:spPr/>
        <p:txBody>
          <a:bodyPr/>
          <a:lstStyle/>
          <a:p>
            <a:r>
              <a:rPr lang="en-IN" dirty="0"/>
              <a:t>GUI-Only Debugging Listeners</a:t>
            </a:r>
          </a:p>
        </p:txBody>
      </p:sp>
      <p:pic>
        <p:nvPicPr>
          <p:cNvPr id="7" name="Picture 6">
            <a:extLst>
              <a:ext uri="{FF2B5EF4-FFF2-40B4-BE49-F238E27FC236}">
                <a16:creationId xmlns:a16="http://schemas.microsoft.com/office/drawing/2014/main" id="{E370C216-FCDF-1ACC-F0B2-C90150317671}"/>
              </a:ext>
            </a:extLst>
          </p:cNvPr>
          <p:cNvPicPr>
            <a:picLocks noChangeAspect="1"/>
          </p:cNvPicPr>
          <p:nvPr/>
        </p:nvPicPr>
        <p:blipFill>
          <a:blip r:embed="rId2"/>
          <a:stretch>
            <a:fillRect/>
          </a:stretch>
        </p:blipFill>
        <p:spPr>
          <a:xfrm>
            <a:off x="0" y="1470451"/>
            <a:ext cx="9144000" cy="179953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1FCFAAD7-4161-595D-1071-70868BD055C9}"/>
                  </a:ext>
                </a:extLst>
              </p14:cNvPr>
              <p14:cNvContentPartPr/>
              <p14:nvPr/>
            </p14:nvContentPartPr>
            <p14:xfrm>
              <a:off x="3965116" y="2213242"/>
              <a:ext cx="1090800" cy="1058400"/>
            </p14:xfrm>
          </p:contentPart>
        </mc:Choice>
        <mc:Fallback xmlns="">
          <p:pic>
            <p:nvPicPr>
              <p:cNvPr id="8" name="Ink 7">
                <a:extLst>
                  <a:ext uri="{FF2B5EF4-FFF2-40B4-BE49-F238E27FC236}">
                    <a16:creationId xmlns:a16="http://schemas.microsoft.com/office/drawing/2014/main" id="{1FCFAAD7-4161-595D-1071-70868BD055C9}"/>
                  </a:ext>
                </a:extLst>
              </p:cNvPr>
              <p:cNvPicPr/>
              <p:nvPr/>
            </p:nvPicPr>
            <p:blipFill>
              <a:blip r:embed="rId4"/>
              <a:stretch>
                <a:fillRect/>
              </a:stretch>
            </p:blipFill>
            <p:spPr>
              <a:xfrm>
                <a:off x="3958996" y="2207122"/>
                <a:ext cx="1103040" cy="1070640"/>
              </a:xfrm>
              <a:prstGeom prst="rect">
                <a:avLst/>
              </a:prstGeom>
            </p:spPr>
          </p:pic>
        </mc:Fallback>
      </mc:AlternateContent>
      <p:pic>
        <p:nvPicPr>
          <p:cNvPr id="10" name="Picture 9">
            <a:extLst>
              <a:ext uri="{FF2B5EF4-FFF2-40B4-BE49-F238E27FC236}">
                <a16:creationId xmlns:a16="http://schemas.microsoft.com/office/drawing/2014/main" id="{48D46545-548C-A43F-66D4-8C3018563012}"/>
              </a:ext>
            </a:extLst>
          </p:cNvPr>
          <p:cNvPicPr>
            <a:picLocks noChangeAspect="1"/>
          </p:cNvPicPr>
          <p:nvPr/>
        </p:nvPicPr>
        <p:blipFill>
          <a:blip r:embed="rId5"/>
          <a:srcRect r="12968"/>
          <a:stretch>
            <a:fillRect/>
          </a:stretch>
        </p:blipFill>
        <p:spPr>
          <a:xfrm>
            <a:off x="73044" y="3429000"/>
            <a:ext cx="4982872" cy="2057687"/>
          </a:xfrm>
          <a:prstGeom prst="rect">
            <a:avLst/>
          </a:prstGeom>
        </p:spPr>
      </p:pic>
      <p:pic>
        <p:nvPicPr>
          <p:cNvPr id="12" name="Picture 11">
            <a:extLst>
              <a:ext uri="{FF2B5EF4-FFF2-40B4-BE49-F238E27FC236}">
                <a16:creationId xmlns:a16="http://schemas.microsoft.com/office/drawing/2014/main" id="{83B8079D-0D7D-5ACD-173D-C0664D4F5A9E}"/>
              </a:ext>
            </a:extLst>
          </p:cNvPr>
          <p:cNvPicPr>
            <a:picLocks noChangeAspect="1"/>
          </p:cNvPicPr>
          <p:nvPr/>
        </p:nvPicPr>
        <p:blipFill>
          <a:blip r:embed="rId6"/>
          <a:stretch>
            <a:fillRect/>
          </a:stretch>
        </p:blipFill>
        <p:spPr>
          <a:xfrm>
            <a:off x="2762451" y="4576922"/>
            <a:ext cx="5746282" cy="1819529"/>
          </a:xfrm>
          <a:prstGeom prst="rect">
            <a:avLst/>
          </a:prstGeom>
        </p:spPr>
      </p:pic>
    </p:spTree>
    <p:extLst>
      <p:ext uri="{BB962C8B-B14F-4D97-AF65-F5344CB8AC3E}">
        <p14:creationId xmlns:p14="http://schemas.microsoft.com/office/powerpoint/2010/main" val="109762871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B6776-E1EF-C78B-B37C-B8C7318F38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53C99C-96CA-B465-EC1B-FC861A9C6003}"/>
              </a:ext>
            </a:extLst>
          </p:cNvPr>
          <p:cNvSpPr>
            <a:spLocks noGrp="1"/>
          </p:cNvSpPr>
          <p:nvPr>
            <p:ph type="title"/>
          </p:nvPr>
        </p:nvSpPr>
        <p:spPr/>
        <p:txBody>
          <a:bodyPr/>
          <a:lstStyle/>
          <a:p>
            <a:r>
              <a:rPr lang="en-IN" dirty="0"/>
              <a:t>GUI-Only Debugging Listeners</a:t>
            </a:r>
          </a:p>
        </p:txBody>
      </p:sp>
      <p:pic>
        <p:nvPicPr>
          <p:cNvPr id="4" name="Picture 3">
            <a:extLst>
              <a:ext uri="{FF2B5EF4-FFF2-40B4-BE49-F238E27FC236}">
                <a16:creationId xmlns:a16="http://schemas.microsoft.com/office/drawing/2014/main" id="{DE384FD8-218A-1877-B3B7-3D17D0E76DE8}"/>
              </a:ext>
            </a:extLst>
          </p:cNvPr>
          <p:cNvPicPr>
            <a:picLocks noChangeAspect="1"/>
          </p:cNvPicPr>
          <p:nvPr/>
        </p:nvPicPr>
        <p:blipFill>
          <a:blip r:embed="rId2"/>
          <a:stretch>
            <a:fillRect/>
          </a:stretch>
        </p:blipFill>
        <p:spPr>
          <a:xfrm>
            <a:off x="461035" y="1357161"/>
            <a:ext cx="8349586" cy="5168767"/>
          </a:xfrm>
          <a:prstGeom prst="rect">
            <a:avLst/>
          </a:prstGeom>
        </p:spPr>
      </p:pic>
    </p:spTree>
    <p:extLst>
      <p:ext uri="{BB962C8B-B14F-4D97-AF65-F5344CB8AC3E}">
        <p14:creationId xmlns:p14="http://schemas.microsoft.com/office/powerpoint/2010/main" val="23592911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85AF-49AF-9C32-EE47-3AB6B0A02B4B}"/>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BDBE7C-5FC3-7195-19F2-5DAF85A239E3}"/>
              </a:ext>
            </a:extLst>
          </p:cNvPr>
          <p:cNvSpPr>
            <a:spLocks noGrp="1"/>
          </p:cNvSpPr>
          <p:nvPr>
            <p:ph sz="quarter" idx="12"/>
          </p:nvPr>
        </p:nvSpPr>
        <p:spPr/>
        <p:txBody>
          <a:bodyPr/>
          <a:lstStyle/>
          <a:p>
            <a:pPr marL="0" lvl="0" indent="0" eaLnBrk="0" fontAlgn="base" hangingPunct="0">
              <a:spcBef>
                <a:spcPct val="0"/>
              </a:spcBef>
              <a:spcAft>
                <a:spcPts val="600"/>
              </a:spcAft>
              <a:buClrTx/>
              <a:buSzTx/>
              <a:buNone/>
            </a:pPr>
            <a:r>
              <a:rPr lang="en-US" altLang="en-US" sz="2400" dirty="0"/>
              <a:t>Lightweight enough for moderate-sized GUI runs; can also write to file.</a:t>
            </a:r>
            <a:endParaRPr lang="en-US" altLang="en-US" sz="2400" b="1" dirty="0"/>
          </a:p>
          <a:p>
            <a:pPr marL="0" lvl="0" indent="0" eaLnBrk="0" fontAlgn="base" hangingPunct="0">
              <a:spcBef>
                <a:spcPct val="0"/>
              </a:spcBef>
              <a:spcAft>
                <a:spcPts val="600"/>
              </a:spcAft>
              <a:buClrTx/>
              <a:buSzTx/>
              <a:buNone/>
            </a:pPr>
            <a:r>
              <a:rPr lang="en-US" altLang="en-US" sz="2400" b="1" dirty="0"/>
              <a:t>2.1 Summary Report</a:t>
            </a:r>
          </a:p>
          <a:p>
            <a:pPr marL="0" lvl="0" indent="0" eaLnBrk="0" fontAlgn="base" hangingPunct="0">
              <a:spcBef>
                <a:spcPct val="0"/>
              </a:spcBef>
              <a:spcAft>
                <a:spcPts val="600"/>
              </a:spcAft>
              <a:buClrTx/>
              <a:buSzTx/>
              <a:buFontTx/>
              <a:buChar char="•"/>
            </a:pPr>
            <a:r>
              <a:rPr lang="en-US" altLang="en-US" sz="2400" b="1" dirty="0"/>
              <a:t>Metrics:</a:t>
            </a:r>
            <a:endParaRPr lang="en-US" altLang="en-US" sz="2400" dirty="0"/>
          </a:p>
          <a:p>
            <a:pPr lvl="1" indent="0" eaLnBrk="0" fontAlgn="base" hangingPunct="0">
              <a:spcBef>
                <a:spcPct val="0"/>
              </a:spcBef>
              <a:spcAft>
                <a:spcPts val="600"/>
              </a:spcAft>
              <a:buClrTx/>
              <a:buSzTx/>
              <a:buFontTx/>
              <a:buChar char="•"/>
            </a:pPr>
            <a:r>
              <a:rPr lang="en-US" altLang="en-US" b="1" dirty="0">
                <a:solidFill>
                  <a:schemeClr val="tx1"/>
                </a:solidFill>
              </a:rPr>
              <a:t># Samples</a:t>
            </a:r>
            <a:r>
              <a:rPr lang="en-US" altLang="en-US" dirty="0">
                <a:solidFill>
                  <a:schemeClr val="tx1"/>
                </a:solidFill>
              </a:rPr>
              <a:t>, </a:t>
            </a:r>
            <a:r>
              <a:rPr lang="en-US" altLang="en-US" b="1" dirty="0">
                <a:solidFill>
                  <a:schemeClr val="tx1"/>
                </a:solidFill>
              </a:rPr>
              <a:t>Average</a:t>
            </a:r>
            <a:r>
              <a:rPr lang="en-US" altLang="en-US" dirty="0">
                <a:solidFill>
                  <a:schemeClr val="tx1"/>
                </a:solidFill>
              </a:rPr>
              <a:t>, </a:t>
            </a:r>
            <a:r>
              <a:rPr lang="en-US" altLang="en-US" b="1" dirty="0">
                <a:solidFill>
                  <a:schemeClr val="tx1"/>
                </a:solidFill>
              </a:rPr>
              <a:t>Min</a:t>
            </a:r>
            <a:r>
              <a:rPr lang="en-US" altLang="en-US" dirty="0">
                <a:solidFill>
                  <a:schemeClr val="tx1"/>
                </a:solidFill>
              </a:rPr>
              <a:t>, </a:t>
            </a:r>
            <a:r>
              <a:rPr lang="en-US" altLang="en-US" b="1" dirty="0">
                <a:solidFill>
                  <a:schemeClr val="tx1"/>
                </a:solidFill>
              </a:rPr>
              <a:t>Max</a:t>
            </a:r>
            <a:r>
              <a:rPr lang="en-US" altLang="en-US" dirty="0">
                <a:solidFill>
                  <a:schemeClr val="tx1"/>
                </a:solidFill>
              </a:rPr>
              <a:t>, </a:t>
            </a:r>
            <a:r>
              <a:rPr lang="en-US" altLang="en-US" b="1" dirty="0">
                <a:solidFill>
                  <a:schemeClr val="tx1"/>
                </a:solidFill>
              </a:rPr>
              <a:t>Std. Dev.</a:t>
            </a:r>
            <a:r>
              <a:rPr lang="en-US" altLang="en-US" dirty="0">
                <a:solidFill>
                  <a:schemeClr val="tx1"/>
                </a:solidFill>
              </a:rPr>
              <a:t>, </a:t>
            </a:r>
            <a:r>
              <a:rPr lang="en-US" altLang="en-US" b="1" dirty="0">
                <a:solidFill>
                  <a:schemeClr val="tx1"/>
                </a:solidFill>
              </a:rPr>
              <a:t>Error %</a:t>
            </a:r>
            <a:r>
              <a:rPr lang="en-US" altLang="en-US" dirty="0">
                <a:solidFill>
                  <a:schemeClr val="tx1"/>
                </a:solidFill>
              </a:rPr>
              <a:t>, </a:t>
            </a:r>
            <a:r>
              <a:rPr lang="en-US" altLang="en-US" b="1" dirty="0">
                <a:solidFill>
                  <a:schemeClr val="tx1"/>
                </a:solidFill>
              </a:rPr>
              <a:t>Throughput (#/s)</a:t>
            </a:r>
            <a:r>
              <a:rPr lang="en-US" altLang="en-US" dirty="0">
                <a:solidFill>
                  <a:schemeClr val="tx1"/>
                </a:solidFill>
              </a:rPr>
              <a:t>, </a:t>
            </a:r>
            <a:r>
              <a:rPr lang="en-US" altLang="en-US" b="1" dirty="0">
                <a:solidFill>
                  <a:schemeClr val="tx1"/>
                </a:solidFill>
              </a:rPr>
              <a:t>KB/sec</a:t>
            </a:r>
            <a:r>
              <a:rPr lang="en-US" altLang="en-US" dirty="0">
                <a:solidFill>
                  <a:schemeClr val="tx1"/>
                </a:solidFill>
              </a:rPr>
              <a:t>.</a:t>
            </a:r>
          </a:p>
          <a:p>
            <a:pPr marL="0" lvl="0" indent="0" eaLnBrk="0" fontAlgn="base" hangingPunct="0">
              <a:spcBef>
                <a:spcPct val="0"/>
              </a:spcBef>
              <a:spcAft>
                <a:spcPts val="600"/>
              </a:spcAft>
              <a:buClrTx/>
              <a:buSzTx/>
              <a:buFontTx/>
              <a:buChar char="•"/>
            </a:pPr>
            <a:r>
              <a:rPr lang="en-US" altLang="en-US" sz="2400" b="1" dirty="0"/>
              <a:t>When to Use:</a:t>
            </a:r>
            <a:endParaRPr lang="en-US" altLang="en-US" sz="2400" dirty="0"/>
          </a:p>
          <a:p>
            <a:pPr lvl="1" indent="0" eaLnBrk="0" fontAlgn="base" hangingPunct="0">
              <a:spcBef>
                <a:spcPct val="0"/>
              </a:spcBef>
              <a:spcAft>
                <a:spcPts val="600"/>
              </a:spcAft>
              <a:buClrTx/>
              <a:buSzTx/>
              <a:buFontTx/>
              <a:buChar char="•"/>
            </a:pPr>
            <a:r>
              <a:rPr lang="en-US" altLang="en-US" dirty="0">
                <a:solidFill>
                  <a:schemeClr val="tx1"/>
                </a:solidFill>
              </a:rPr>
              <a:t>Fast high-level health check of your test.</a:t>
            </a:r>
          </a:p>
          <a:p>
            <a:pPr lvl="1" indent="0" eaLnBrk="0" fontAlgn="base" hangingPunct="0">
              <a:spcBef>
                <a:spcPct val="0"/>
              </a:spcBef>
              <a:spcAft>
                <a:spcPts val="600"/>
              </a:spcAft>
              <a:buClrTx/>
              <a:buSzTx/>
              <a:buFontTx/>
              <a:buChar char="•"/>
            </a:pPr>
            <a:r>
              <a:rPr lang="en-US" altLang="en-US" dirty="0">
                <a:solidFill>
                  <a:schemeClr val="tx1"/>
                </a:solidFill>
              </a:rPr>
              <a:t>Ad-hoc runs in GUI or CI (paired with Simple Data Writer for non-GUI).</a:t>
            </a:r>
          </a:p>
          <a:p>
            <a:pPr marL="0" lvl="0" indent="0" eaLnBrk="0" fontAlgn="base" hangingPunct="0">
              <a:spcBef>
                <a:spcPct val="0"/>
              </a:spcBef>
              <a:spcAft>
                <a:spcPts val="600"/>
              </a:spcAft>
              <a:buClrTx/>
              <a:buSzTx/>
              <a:buFontTx/>
              <a:buChar char="•"/>
            </a:pPr>
            <a:r>
              <a:rPr lang="en-US" altLang="en-US" sz="2400" b="1" dirty="0"/>
              <a:t>Tip:</a:t>
            </a:r>
            <a:r>
              <a:rPr lang="en-US" altLang="en-US" sz="2400" dirty="0"/>
              <a:t> Sort by Error % or Max response time to spot outliers.</a:t>
            </a:r>
          </a:p>
          <a:p>
            <a:endParaRPr lang="en-IN" dirty="0"/>
          </a:p>
        </p:txBody>
      </p:sp>
      <p:sp>
        <p:nvSpPr>
          <p:cNvPr id="3" name="Title 2">
            <a:extLst>
              <a:ext uri="{FF2B5EF4-FFF2-40B4-BE49-F238E27FC236}">
                <a16:creationId xmlns:a16="http://schemas.microsoft.com/office/drawing/2014/main" id="{46F3CCC3-3F65-268E-96C6-E7F12E3667D8}"/>
              </a:ext>
            </a:extLst>
          </p:cNvPr>
          <p:cNvSpPr>
            <a:spLocks noGrp="1"/>
          </p:cNvSpPr>
          <p:nvPr>
            <p:ph type="title"/>
          </p:nvPr>
        </p:nvSpPr>
        <p:spPr/>
        <p:txBody>
          <a:bodyPr anchor="b">
            <a:normAutofit/>
          </a:bodyPr>
          <a:lstStyle/>
          <a:p>
            <a:r>
              <a:rPr lang="en-IN" dirty="0"/>
              <a:t>2. Aggregate &amp; Summary Listeners</a:t>
            </a:r>
          </a:p>
        </p:txBody>
      </p:sp>
    </p:spTree>
    <p:extLst>
      <p:ext uri="{BB962C8B-B14F-4D97-AF65-F5344CB8AC3E}">
        <p14:creationId xmlns:p14="http://schemas.microsoft.com/office/powerpoint/2010/main" val="41659582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BD71B-0891-E3F4-B005-2B648676CA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33A201-780B-E6AD-2787-4CCD4647CD66}"/>
              </a:ext>
            </a:extLst>
          </p:cNvPr>
          <p:cNvSpPr>
            <a:spLocks noGrp="1"/>
          </p:cNvSpPr>
          <p:nvPr>
            <p:ph type="title"/>
          </p:nvPr>
        </p:nvSpPr>
        <p:spPr/>
        <p:txBody>
          <a:bodyPr anchor="b">
            <a:normAutofit/>
          </a:bodyPr>
          <a:lstStyle/>
          <a:p>
            <a:r>
              <a:rPr lang="en-IN" dirty="0"/>
              <a:t>2. Aggregate &amp; Summary Listeners</a:t>
            </a:r>
          </a:p>
        </p:txBody>
      </p:sp>
      <p:pic>
        <p:nvPicPr>
          <p:cNvPr id="7" name="Picture 6">
            <a:extLst>
              <a:ext uri="{FF2B5EF4-FFF2-40B4-BE49-F238E27FC236}">
                <a16:creationId xmlns:a16="http://schemas.microsoft.com/office/drawing/2014/main" id="{54D22709-623E-FA1D-D68B-323684724547}"/>
              </a:ext>
            </a:extLst>
          </p:cNvPr>
          <p:cNvPicPr>
            <a:picLocks noChangeAspect="1"/>
          </p:cNvPicPr>
          <p:nvPr/>
        </p:nvPicPr>
        <p:blipFill>
          <a:blip r:embed="rId2"/>
          <a:stretch>
            <a:fillRect/>
          </a:stretch>
        </p:blipFill>
        <p:spPr>
          <a:xfrm>
            <a:off x="683675" y="1328826"/>
            <a:ext cx="7468642" cy="5201376"/>
          </a:xfrm>
          <a:prstGeom prst="rect">
            <a:avLst/>
          </a:prstGeom>
        </p:spPr>
      </p:pic>
    </p:spTree>
    <p:extLst>
      <p:ext uri="{BB962C8B-B14F-4D97-AF65-F5344CB8AC3E}">
        <p14:creationId xmlns:p14="http://schemas.microsoft.com/office/powerpoint/2010/main" val="259414258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946E-D275-A897-843D-1BA63C9FA1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376124-CF84-2FCA-C45C-C9E246B0F230}"/>
              </a:ext>
            </a:extLst>
          </p:cNvPr>
          <p:cNvSpPr>
            <a:spLocks noGrp="1"/>
          </p:cNvSpPr>
          <p:nvPr>
            <p:ph type="title"/>
          </p:nvPr>
        </p:nvSpPr>
        <p:spPr/>
        <p:txBody>
          <a:bodyPr anchor="b">
            <a:normAutofit/>
          </a:bodyPr>
          <a:lstStyle/>
          <a:p>
            <a:r>
              <a:rPr lang="en-IN" dirty="0"/>
              <a:t>2. Aggregate &amp; Summary Listeners</a:t>
            </a:r>
          </a:p>
        </p:txBody>
      </p:sp>
      <p:pic>
        <p:nvPicPr>
          <p:cNvPr id="4" name="Picture 3">
            <a:extLst>
              <a:ext uri="{FF2B5EF4-FFF2-40B4-BE49-F238E27FC236}">
                <a16:creationId xmlns:a16="http://schemas.microsoft.com/office/drawing/2014/main" id="{A685BBDD-02D5-695A-4110-4318530F8CC3}"/>
              </a:ext>
            </a:extLst>
          </p:cNvPr>
          <p:cNvPicPr>
            <a:picLocks noChangeAspect="1"/>
          </p:cNvPicPr>
          <p:nvPr/>
        </p:nvPicPr>
        <p:blipFill>
          <a:blip r:embed="rId2"/>
          <a:srcRect b="49037"/>
          <a:stretch>
            <a:fillRect/>
          </a:stretch>
        </p:blipFill>
        <p:spPr>
          <a:xfrm>
            <a:off x="356134" y="1352567"/>
            <a:ext cx="8383605" cy="1910398"/>
          </a:xfrm>
          <a:prstGeom prst="rect">
            <a:avLst/>
          </a:prstGeom>
        </p:spPr>
      </p:pic>
      <p:pic>
        <p:nvPicPr>
          <p:cNvPr id="6" name="Picture 5">
            <a:extLst>
              <a:ext uri="{FF2B5EF4-FFF2-40B4-BE49-F238E27FC236}">
                <a16:creationId xmlns:a16="http://schemas.microsoft.com/office/drawing/2014/main" id="{0781CF20-9764-CE14-5A67-61019119C132}"/>
              </a:ext>
            </a:extLst>
          </p:cNvPr>
          <p:cNvPicPr>
            <a:picLocks noChangeAspect="1"/>
          </p:cNvPicPr>
          <p:nvPr/>
        </p:nvPicPr>
        <p:blipFill>
          <a:blip r:embed="rId3"/>
          <a:srcRect t="4920" r="5676" b="9568"/>
          <a:stretch>
            <a:fillRect/>
          </a:stretch>
        </p:blipFill>
        <p:spPr>
          <a:xfrm>
            <a:off x="461035" y="4254988"/>
            <a:ext cx="7422056" cy="2500889"/>
          </a:xfrm>
          <a:prstGeom prst="rect">
            <a:avLst/>
          </a:prstGeom>
        </p:spPr>
      </p:pic>
      <p:pic>
        <p:nvPicPr>
          <p:cNvPr id="9" name="Picture 8">
            <a:extLst>
              <a:ext uri="{FF2B5EF4-FFF2-40B4-BE49-F238E27FC236}">
                <a16:creationId xmlns:a16="http://schemas.microsoft.com/office/drawing/2014/main" id="{8F049601-3DCB-2A09-19BE-F9A3A4EBDDD2}"/>
              </a:ext>
            </a:extLst>
          </p:cNvPr>
          <p:cNvPicPr>
            <a:picLocks noChangeAspect="1"/>
          </p:cNvPicPr>
          <p:nvPr/>
        </p:nvPicPr>
        <p:blipFill>
          <a:blip r:embed="rId4"/>
          <a:srcRect t="6680"/>
          <a:stretch>
            <a:fillRect/>
          </a:stretch>
        </p:blipFill>
        <p:spPr>
          <a:xfrm>
            <a:off x="461035" y="3429000"/>
            <a:ext cx="6687483" cy="1075685"/>
          </a:xfrm>
          <a:prstGeom prst="rect">
            <a:avLst/>
          </a:prstGeom>
        </p:spPr>
      </p:pic>
    </p:spTree>
    <p:extLst>
      <p:ext uri="{BB962C8B-B14F-4D97-AF65-F5344CB8AC3E}">
        <p14:creationId xmlns:p14="http://schemas.microsoft.com/office/powerpoint/2010/main" val="2134907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8248E-2B3B-7B64-A892-A2BD0337910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174BB6E-7B45-74FB-F548-B82BA1C752C7}"/>
              </a:ext>
            </a:extLst>
          </p:cNvPr>
          <p:cNvSpPr>
            <a:spLocks noGrp="1"/>
          </p:cNvSpPr>
          <p:nvPr>
            <p:ph sz="quarter" idx="12"/>
          </p:nvPr>
        </p:nvSpPr>
        <p:spPr/>
        <p:txBody>
          <a:bodyPr/>
          <a:lstStyle/>
          <a:p>
            <a:pPr marL="0" lvl="0" indent="0" eaLnBrk="0" fontAlgn="base" hangingPunct="0">
              <a:spcBef>
                <a:spcPct val="0"/>
              </a:spcBef>
              <a:spcAft>
                <a:spcPts val="600"/>
              </a:spcAft>
              <a:buClrTx/>
              <a:buSzTx/>
              <a:buNone/>
            </a:pPr>
            <a:r>
              <a:rPr lang="en-US" altLang="en-US" b="1" dirty="0"/>
              <a:t>2.2 Aggregate Report</a:t>
            </a:r>
          </a:p>
          <a:p>
            <a:pPr marL="0" lvl="0" indent="0" eaLnBrk="0" fontAlgn="base" hangingPunct="0">
              <a:spcBef>
                <a:spcPct val="0"/>
              </a:spcBef>
              <a:spcAft>
                <a:spcPts val="600"/>
              </a:spcAft>
              <a:buClrTx/>
              <a:buSzTx/>
              <a:buFontTx/>
              <a:buChar char="•"/>
            </a:pPr>
            <a:r>
              <a:rPr lang="en-US" altLang="en-US" b="1" dirty="0"/>
              <a:t>Difference vs Summary Report:</a:t>
            </a:r>
            <a:r>
              <a:rPr lang="en-US" altLang="en-US" dirty="0"/>
              <a:t> Breaks out metrics per </a:t>
            </a:r>
            <a:r>
              <a:rPr lang="en-US" altLang="en-US" b="1" dirty="0"/>
              <a:t>Label</a:t>
            </a:r>
            <a:r>
              <a:rPr lang="en-US" altLang="en-US" dirty="0"/>
              <a:t> rather than global.</a:t>
            </a:r>
          </a:p>
          <a:p>
            <a:pPr marL="0" lvl="0" indent="0" eaLnBrk="0" fontAlgn="base" hangingPunct="0">
              <a:spcBef>
                <a:spcPct val="0"/>
              </a:spcBef>
              <a:spcAft>
                <a:spcPts val="600"/>
              </a:spcAft>
              <a:buClrTx/>
              <a:buSzTx/>
              <a:buFontTx/>
              <a:buChar char="•"/>
            </a:pPr>
            <a:r>
              <a:rPr lang="en-US" altLang="en-US" b="1" dirty="0"/>
              <a:t>Use Cases:</a:t>
            </a:r>
            <a:endParaRPr lang="en-US" altLang="en-US" dirty="0"/>
          </a:p>
          <a:p>
            <a:pPr lvl="1" indent="0" eaLnBrk="0" fontAlgn="base" hangingPunct="0">
              <a:spcBef>
                <a:spcPct val="0"/>
              </a:spcBef>
              <a:spcAft>
                <a:spcPts val="600"/>
              </a:spcAft>
              <a:buClrTx/>
              <a:buSzTx/>
              <a:buFontTx/>
              <a:buChar char="•"/>
            </a:pPr>
            <a:r>
              <a:rPr lang="en-US" altLang="en-US" sz="2600" dirty="0">
                <a:solidFill>
                  <a:schemeClr val="tx1"/>
                </a:solidFill>
              </a:rPr>
              <a:t>Comparing endpoints (e.g., /login vs /search).</a:t>
            </a:r>
          </a:p>
          <a:p>
            <a:pPr lvl="1" indent="0" eaLnBrk="0" fontAlgn="base" hangingPunct="0">
              <a:spcBef>
                <a:spcPct val="0"/>
              </a:spcBef>
              <a:spcAft>
                <a:spcPts val="600"/>
              </a:spcAft>
              <a:buClrTx/>
              <a:buSzTx/>
              <a:buFontTx/>
              <a:buChar char="•"/>
            </a:pPr>
            <a:r>
              <a:rPr lang="en-US" altLang="en-US" sz="2600" dirty="0">
                <a:solidFill>
                  <a:schemeClr val="tx1"/>
                </a:solidFill>
              </a:rPr>
              <a:t>Export to CSV for offline analysis.</a:t>
            </a:r>
          </a:p>
          <a:p>
            <a:endParaRPr lang="en-IN" dirty="0"/>
          </a:p>
        </p:txBody>
      </p:sp>
      <p:sp>
        <p:nvSpPr>
          <p:cNvPr id="3" name="Title 2">
            <a:extLst>
              <a:ext uri="{FF2B5EF4-FFF2-40B4-BE49-F238E27FC236}">
                <a16:creationId xmlns:a16="http://schemas.microsoft.com/office/drawing/2014/main" id="{4BC30A2C-68DD-4341-9422-7BB2E39A5A4F}"/>
              </a:ext>
            </a:extLst>
          </p:cNvPr>
          <p:cNvSpPr>
            <a:spLocks noGrp="1"/>
          </p:cNvSpPr>
          <p:nvPr>
            <p:ph type="title"/>
          </p:nvPr>
        </p:nvSpPr>
        <p:spPr/>
        <p:txBody>
          <a:bodyPr anchor="b">
            <a:normAutofit/>
          </a:bodyPr>
          <a:lstStyle/>
          <a:p>
            <a:r>
              <a:rPr lang="en-IN" dirty="0"/>
              <a:t>2. Aggregate &amp; Summary Listeners</a:t>
            </a:r>
          </a:p>
        </p:txBody>
      </p:sp>
    </p:spTree>
    <p:extLst>
      <p:ext uri="{BB962C8B-B14F-4D97-AF65-F5344CB8AC3E}">
        <p14:creationId xmlns:p14="http://schemas.microsoft.com/office/powerpoint/2010/main" val="1726506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D8A7-88BD-C86A-429F-3DA59D96BA0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B4B2D33-79C7-3228-91DF-AB1B4C5371FE}"/>
              </a:ext>
            </a:extLst>
          </p:cNvPr>
          <p:cNvSpPr>
            <a:spLocks noGrp="1"/>
          </p:cNvSpPr>
          <p:nvPr>
            <p:ph sz="quarter" idx="12"/>
          </p:nvPr>
        </p:nvSpPr>
        <p:spPr/>
        <p:txBody>
          <a:bodyPr/>
          <a:lstStyle/>
          <a:p>
            <a:r>
              <a:rPr lang="en-US" b="1" dirty="0"/>
              <a:t>2.3 Aggregate Graph</a:t>
            </a:r>
          </a:p>
          <a:p>
            <a:r>
              <a:rPr lang="en-US" b="1" dirty="0"/>
              <a:t>Visualization:</a:t>
            </a:r>
            <a:r>
              <a:rPr lang="en-US" dirty="0"/>
              <a:t> Bar chart of Average/Median/90th-percentile across labels.</a:t>
            </a:r>
          </a:p>
          <a:p>
            <a:r>
              <a:rPr lang="en-US" b="1" dirty="0"/>
              <a:t>Limitations:</a:t>
            </a:r>
            <a:r>
              <a:rPr lang="en-US" dirty="0"/>
              <a:t> Best with ≤ 10 labels; more and the chart becomes unreadable.</a:t>
            </a:r>
          </a:p>
          <a:p>
            <a:endParaRPr lang="en-IN" dirty="0"/>
          </a:p>
        </p:txBody>
      </p:sp>
      <p:sp>
        <p:nvSpPr>
          <p:cNvPr id="3" name="Title 2">
            <a:extLst>
              <a:ext uri="{FF2B5EF4-FFF2-40B4-BE49-F238E27FC236}">
                <a16:creationId xmlns:a16="http://schemas.microsoft.com/office/drawing/2014/main" id="{5DA08EBF-8CAB-5F72-0EA7-83AD38578E02}"/>
              </a:ext>
            </a:extLst>
          </p:cNvPr>
          <p:cNvSpPr>
            <a:spLocks noGrp="1"/>
          </p:cNvSpPr>
          <p:nvPr>
            <p:ph type="title"/>
          </p:nvPr>
        </p:nvSpPr>
        <p:spPr/>
        <p:txBody>
          <a:bodyPr anchor="b">
            <a:normAutofit/>
          </a:bodyPr>
          <a:lstStyle/>
          <a:p>
            <a:r>
              <a:rPr lang="en-IN" dirty="0"/>
              <a:t>2. Aggregate &amp; Summary Listeners</a:t>
            </a:r>
          </a:p>
        </p:txBody>
      </p:sp>
    </p:spTree>
    <p:extLst>
      <p:ext uri="{BB962C8B-B14F-4D97-AF65-F5344CB8AC3E}">
        <p14:creationId xmlns:p14="http://schemas.microsoft.com/office/powerpoint/2010/main" val="1351358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623AB-A785-8196-1FA7-75F51DE6F58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FCADDD-3AFA-D451-ED05-B83D86B00152}"/>
              </a:ext>
            </a:extLst>
          </p:cNvPr>
          <p:cNvSpPr>
            <a:spLocks noGrp="1"/>
          </p:cNvSpPr>
          <p:nvPr>
            <p:ph sz="quarter" idx="12"/>
          </p:nvPr>
        </p:nvSpPr>
        <p:spPr/>
        <p:txBody>
          <a:bodyPr/>
          <a:lstStyle/>
          <a:p>
            <a:pPr marL="0" lvl="0" indent="0" eaLnBrk="0" fontAlgn="base" hangingPunct="0">
              <a:lnSpc>
                <a:spcPct val="90000"/>
              </a:lnSpc>
              <a:spcBef>
                <a:spcPct val="0"/>
              </a:spcBef>
              <a:spcAft>
                <a:spcPts val="600"/>
              </a:spcAft>
              <a:buClrTx/>
              <a:buSzTx/>
              <a:buNone/>
            </a:pPr>
            <a:r>
              <a:rPr lang="en-US" altLang="en-US" dirty="0"/>
              <a:t>Add these when you want to visualize trends without an external system.</a:t>
            </a:r>
            <a:endParaRPr lang="en-US" altLang="en-US" b="1" dirty="0"/>
          </a:p>
          <a:p>
            <a:pPr marL="0" lvl="0" indent="0" eaLnBrk="0" fontAlgn="base" hangingPunct="0">
              <a:lnSpc>
                <a:spcPct val="90000"/>
              </a:lnSpc>
              <a:spcBef>
                <a:spcPct val="0"/>
              </a:spcBef>
              <a:spcAft>
                <a:spcPts val="600"/>
              </a:spcAft>
              <a:buClrTx/>
              <a:buSzTx/>
              <a:buNone/>
            </a:pPr>
            <a:r>
              <a:rPr lang="en-US" altLang="en-US" b="1" dirty="0"/>
              <a:t>3.1 Graph Results</a:t>
            </a:r>
          </a:p>
          <a:p>
            <a:pPr marL="0" lvl="0" indent="0" eaLnBrk="0" fontAlgn="base" hangingPunct="0">
              <a:lnSpc>
                <a:spcPct val="90000"/>
              </a:lnSpc>
              <a:spcBef>
                <a:spcPct val="0"/>
              </a:spcBef>
              <a:spcAft>
                <a:spcPts val="600"/>
              </a:spcAft>
              <a:buClrTx/>
              <a:buSzTx/>
              <a:buFontTx/>
              <a:buChar char="•"/>
            </a:pPr>
            <a:r>
              <a:rPr lang="en-US" altLang="en-US" b="1" dirty="0"/>
              <a:t>Chart:</a:t>
            </a:r>
            <a:r>
              <a:rPr lang="en-US" altLang="en-US" dirty="0"/>
              <a:t> Response time of each sample plotted in sequence.</a:t>
            </a:r>
          </a:p>
          <a:p>
            <a:pPr marL="0" lvl="0" indent="0" eaLnBrk="0" fontAlgn="base" hangingPunct="0">
              <a:lnSpc>
                <a:spcPct val="90000"/>
              </a:lnSpc>
              <a:spcBef>
                <a:spcPct val="0"/>
              </a:spcBef>
              <a:spcAft>
                <a:spcPts val="600"/>
              </a:spcAft>
              <a:buClrTx/>
              <a:buSzTx/>
              <a:buFontTx/>
              <a:buChar char="•"/>
            </a:pPr>
            <a:r>
              <a:rPr lang="en-US" altLang="en-US" b="1" dirty="0"/>
              <a:t>Key Params:</a:t>
            </a:r>
            <a:endParaRPr lang="en-US" altLang="en-US" dirty="0"/>
          </a:p>
          <a:p>
            <a:pPr lvl="1" indent="0" eaLnBrk="0" fontAlgn="base" hangingPunct="0">
              <a:lnSpc>
                <a:spcPct val="90000"/>
              </a:lnSpc>
              <a:spcBef>
                <a:spcPct val="0"/>
              </a:spcBef>
              <a:spcAft>
                <a:spcPts val="600"/>
              </a:spcAft>
              <a:buClrTx/>
              <a:buSzTx/>
              <a:buFontTx/>
              <a:buChar char="•"/>
            </a:pPr>
            <a:r>
              <a:rPr lang="en-US" altLang="en-US" sz="2600" b="1" dirty="0">
                <a:solidFill>
                  <a:schemeClr val="tx1"/>
                </a:solidFill>
              </a:rPr>
              <a:t>Window Size (samples):</a:t>
            </a:r>
            <a:r>
              <a:rPr lang="en-US" altLang="en-US" sz="2600" dirty="0">
                <a:solidFill>
                  <a:schemeClr val="tx1"/>
                </a:solidFill>
              </a:rPr>
              <a:t> how many recent points to draw.</a:t>
            </a:r>
          </a:p>
          <a:p>
            <a:pPr lvl="1" indent="0" eaLnBrk="0" fontAlgn="base" hangingPunct="0">
              <a:lnSpc>
                <a:spcPct val="90000"/>
              </a:lnSpc>
              <a:spcBef>
                <a:spcPct val="0"/>
              </a:spcBef>
              <a:spcAft>
                <a:spcPts val="600"/>
              </a:spcAft>
              <a:buClrTx/>
              <a:buSzTx/>
              <a:buFontTx/>
              <a:buChar char="•"/>
            </a:pPr>
            <a:r>
              <a:rPr lang="en-US" altLang="en-US" sz="2600" b="1" dirty="0">
                <a:solidFill>
                  <a:schemeClr val="tx1"/>
                </a:solidFill>
              </a:rPr>
              <a:t>Refresh Interval (</a:t>
            </a:r>
            <a:r>
              <a:rPr lang="en-US" altLang="en-US" sz="2600" b="1" dirty="0" err="1">
                <a:solidFill>
                  <a:schemeClr val="tx1"/>
                </a:solidFill>
              </a:rPr>
              <a:t>ms</a:t>
            </a:r>
            <a:r>
              <a:rPr lang="en-US" altLang="en-US" sz="2600" b="1" dirty="0">
                <a:solidFill>
                  <a:schemeClr val="tx1"/>
                </a:solidFill>
              </a:rPr>
              <a:t>).</a:t>
            </a:r>
            <a:endParaRPr lang="en-US" altLang="en-US" sz="2600" dirty="0">
              <a:solidFill>
                <a:schemeClr val="tx1"/>
              </a:solidFill>
            </a:endParaRPr>
          </a:p>
          <a:p>
            <a:pPr marL="0" lvl="0" indent="0" eaLnBrk="0" fontAlgn="base" hangingPunct="0">
              <a:lnSpc>
                <a:spcPct val="90000"/>
              </a:lnSpc>
              <a:spcBef>
                <a:spcPct val="0"/>
              </a:spcBef>
              <a:spcAft>
                <a:spcPts val="600"/>
              </a:spcAft>
              <a:buClrTx/>
              <a:buSzTx/>
              <a:buFontTx/>
              <a:buChar char="•"/>
            </a:pPr>
            <a:r>
              <a:rPr lang="en-US" altLang="en-US" b="1" dirty="0"/>
              <a:t>Use:</a:t>
            </a:r>
            <a:r>
              <a:rPr lang="en-US" altLang="en-US" dirty="0"/>
              <a:t> Spot spikes or “warm-up” behaviors in short runs.</a:t>
            </a:r>
          </a:p>
          <a:p>
            <a:endParaRPr lang="en-IN" dirty="0"/>
          </a:p>
        </p:txBody>
      </p:sp>
      <p:sp>
        <p:nvSpPr>
          <p:cNvPr id="3" name="Title 2">
            <a:extLst>
              <a:ext uri="{FF2B5EF4-FFF2-40B4-BE49-F238E27FC236}">
                <a16:creationId xmlns:a16="http://schemas.microsoft.com/office/drawing/2014/main" id="{4378BE3E-BF56-68CA-BAD7-DAEDF646F235}"/>
              </a:ext>
            </a:extLst>
          </p:cNvPr>
          <p:cNvSpPr>
            <a:spLocks noGrp="1"/>
          </p:cNvSpPr>
          <p:nvPr>
            <p:ph type="title"/>
          </p:nvPr>
        </p:nvSpPr>
        <p:spPr/>
        <p:txBody>
          <a:bodyPr anchor="b">
            <a:normAutofit/>
          </a:bodyPr>
          <a:lstStyle/>
          <a:p>
            <a:r>
              <a:rPr lang="en-IN" dirty="0"/>
              <a:t>3. Time-Series &amp; Distribution Listeners</a:t>
            </a:r>
          </a:p>
        </p:txBody>
      </p:sp>
    </p:spTree>
    <p:extLst>
      <p:ext uri="{BB962C8B-B14F-4D97-AF65-F5344CB8AC3E}">
        <p14:creationId xmlns:p14="http://schemas.microsoft.com/office/powerpoint/2010/main" val="25052787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FD328-4E9D-7583-9452-A60F1A0331C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FBA7E5-4510-FB8C-7E34-2EBEDC51CA65}"/>
              </a:ext>
            </a:extLst>
          </p:cNvPr>
          <p:cNvSpPr>
            <a:spLocks noGrp="1"/>
          </p:cNvSpPr>
          <p:nvPr>
            <p:ph sz="quarter" idx="12"/>
          </p:nvPr>
        </p:nvSpPr>
        <p:spPr/>
        <p:txBody>
          <a:bodyPr/>
          <a:lstStyle/>
          <a:p>
            <a:r>
              <a:rPr lang="en-US" b="1" dirty="0"/>
              <a:t>3.2 Response Times Over Time</a:t>
            </a:r>
          </a:p>
          <a:p>
            <a:r>
              <a:rPr lang="en-US" b="1" dirty="0"/>
              <a:t>Chart:</a:t>
            </a:r>
            <a:r>
              <a:rPr lang="en-US" dirty="0"/>
              <a:t> Average response time in fixed intervals (granularity in </a:t>
            </a:r>
            <a:r>
              <a:rPr lang="en-US" dirty="0" err="1"/>
              <a:t>ms</a:t>
            </a:r>
            <a:r>
              <a:rPr lang="en-US" dirty="0"/>
              <a:t>).</a:t>
            </a:r>
          </a:p>
          <a:p>
            <a:r>
              <a:rPr lang="en-US" b="1" dirty="0"/>
              <a:t>Config:</a:t>
            </a:r>
            <a:endParaRPr lang="en-US" dirty="0"/>
          </a:p>
          <a:p>
            <a:pPr lvl="1"/>
            <a:r>
              <a:rPr lang="en-US" b="1" dirty="0"/>
              <a:t>Granularity:</a:t>
            </a:r>
            <a:r>
              <a:rPr lang="en-US" dirty="0"/>
              <a:t> e.g., 1000 </a:t>
            </a:r>
            <a:r>
              <a:rPr lang="en-US" dirty="0" err="1"/>
              <a:t>ms</a:t>
            </a:r>
            <a:r>
              <a:rPr lang="en-US" dirty="0"/>
              <a:t> buckets.</a:t>
            </a:r>
          </a:p>
          <a:p>
            <a:r>
              <a:rPr lang="en-US" b="1" dirty="0"/>
              <a:t>Use:</a:t>
            </a:r>
            <a:r>
              <a:rPr lang="en-US" dirty="0"/>
              <a:t> Visualize latency trends—ideal for seeing degradation under load.</a:t>
            </a:r>
          </a:p>
          <a:p>
            <a:endParaRPr lang="en-IN" dirty="0"/>
          </a:p>
        </p:txBody>
      </p:sp>
      <p:sp>
        <p:nvSpPr>
          <p:cNvPr id="3" name="Title 2">
            <a:extLst>
              <a:ext uri="{FF2B5EF4-FFF2-40B4-BE49-F238E27FC236}">
                <a16:creationId xmlns:a16="http://schemas.microsoft.com/office/drawing/2014/main" id="{D93F21E7-F1A6-C17C-3BC9-1A15717718F3}"/>
              </a:ext>
            </a:extLst>
          </p:cNvPr>
          <p:cNvSpPr>
            <a:spLocks noGrp="1"/>
          </p:cNvSpPr>
          <p:nvPr>
            <p:ph type="title"/>
          </p:nvPr>
        </p:nvSpPr>
        <p:spPr/>
        <p:txBody>
          <a:bodyPr anchor="b">
            <a:normAutofit/>
          </a:bodyPr>
          <a:lstStyle/>
          <a:p>
            <a:r>
              <a:rPr lang="en-IN" dirty="0"/>
              <a:t>3. Time-Series &amp; Distribution Listeners</a:t>
            </a:r>
          </a:p>
        </p:txBody>
      </p:sp>
    </p:spTree>
    <p:extLst>
      <p:ext uri="{BB962C8B-B14F-4D97-AF65-F5344CB8AC3E}">
        <p14:creationId xmlns:p14="http://schemas.microsoft.com/office/powerpoint/2010/main" val="520769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lstStyle/>
          <a:p>
            <a:r>
              <a:rPr lang="en-US" b="1" dirty="0"/>
              <a:t>Peak Load Tests</a:t>
            </a:r>
          </a:p>
          <a:p>
            <a:pPr lvl="1"/>
            <a:r>
              <a:rPr lang="en-US" dirty="0"/>
              <a:t>A peak load test is performed at the load that the application is expected to handle. For example, e-commerce web sites experience their peak traffic during Black Friday, Cyber Monday, and the Christmas holidays. </a:t>
            </a:r>
          </a:p>
          <a:p>
            <a:pPr lvl="1"/>
            <a:r>
              <a:rPr lang="en-US" dirty="0"/>
              <a:t>So, a peak load test in this case would test the application within the load specification but at the higher end.</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11659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6CEC9-FE2E-C55F-DC5F-EEBF1F5A88C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206884C-694C-41D6-BC53-B3634A3D617A}"/>
              </a:ext>
            </a:extLst>
          </p:cNvPr>
          <p:cNvSpPr>
            <a:spLocks noGrp="1"/>
          </p:cNvSpPr>
          <p:nvPr>
            <p:ph sz="quarter" idx="12"/>
          </p:nvPr>
        </p:nvSpPr>
        <p:spPr/>
        <p:txBody>
          <a:bodyPr/>
          <a:lstStyle/>
          <a:p>
            <a:r>
              <a:rPr lang="en-US" b="1" dirty="0"/>
              <a:t>3.3 Response Time Distribution</a:t>
            </a:r>
          </a:p>
          <a:p>
            <a:r>
              <a:rPr lang="en-US" b="1" dirty="0"/>
              <a:t>Chart:</a:t>
            </a:r>
            <a:r>
              <a:rPr lang="en-US" dirty="0"/>
              <a:t> Histogram of response times (you set bucket width).</a:t>
            </a:r>
          </a:p>
          <a:p>
            <a:r>
              <a:rPr lang="en-US" b="1" dirty="0"/>
              <a:t>Use:</a:t>
            </a:r>
            <a:r>
              <a:rPr lang="en-US" dirty="0"/>
              <a:t> Understand percentiles (p90, p95) and identify fat-tail distributions.</a:t>
            </a:r>
          </a:p>
          <a:p>
            <a:r>
              <a:rPr lang="en-US" b="1" dirty="0"/>
              <a:t>3.4 Hits per Second</a:t>
            </a:r>
          </a:p>
          <a:p>
            <a:r>
              <a:rPr lang="en-US" b="1" dirty="0"/>
              <a:t>Chart:</a:t>
            </a:r>
            <a:r>
              <a:rPr lang="en-US" dirty="0"/>
              <a:t> Throughput curve—samples per second over time.</a:t>
            </a:r>
          </a:p>
          <a:p>
            <a:r>
              <a:rPr lang="en-US" b="1" dirty="0"/>
              <a:t>Use:</a:t>
            </a:r>
            <a:r>
              <a:rPr lang="en-US" dirty="0"/>
              <a:t> Validate that your test is generating the intended load pattern.</a:t>
            </a:r>
          </a:p>
          <a:p>
            <a:endParaRPr lang="en-IN" dirty="0"/>
          </a:p>
        </p:txBody>
      </p:sp>
      <p:sp>
        <p:nvSpPr>
          <p:cNvPr id="3" name="Title 2">
            <a:extLst>
              <a:ext uri="{FF2B5EF4-FFF2-40B4-BE49-F238E27FC236}">
                <a16:creationId xmlns:a16="http://schemas.microsoft.com/office/drawing/2014/main" id="{883475BF-62B8-CD60-1D55-4CBAF512C203}"/>
              </a:ext>
            </a:extLst>
          </p:cNvPr>
          <p:cNvSpPr>
            <a:spLocks noGrp="1"/>
          </p:cNvSpPr>
          <p:nvPr>
            <p:ph type="title"/>
          </p:nvPr>
        </p:nvSpPr>
        <p:spPr/>
        <p:txBody>
          <a:bodyPr anchor="b">
            <a:normAutofit/>
          </a:bodyPr>
          <a:lstStyle/>
          <a:p>
            <a:r>
              <a:rPr lang="en-IN" dirty="0"/>
              <a:t>3. Time-Series &amp; Distribution Listeners</a:t>
            </a:r>
          </a:p>
        </p:txBody>
      </p:sp>
    </p:spTree>
    <p:extLst>
      <p:ext uri="{BB962C8B-B14F-4D97-AF65-F5344CB8AC3E}">
        <p14:creationId xmlns:p14="http://schemas.microsoft.com/office/powerpoint/2010/main" val="16093907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2EBF6-F1F8-6B32-E2E8-6BA8A4B949B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A15067-0A83-A5AA-304E-A14B453727F2}"/>
              </a:ext>
            </a:extLst>
          </p:cNvPr>
          <p:cNvSpPr>
            <a:spLocks noGrp="1"/>
          </p:cNvSpPr>
          <p:nvPr>
            <p:ph sz="quarter" idx="12"/>
          </p:nvPr>
        </p:nvSpPr>
        <p:spPr/>
        <p:txBody>
          <a:bodyPr/>
          <a:lstStyle/>
          <a:p>
            <a:r>
              <a:rPr lang="en-US" b="1" dirty="0"/>
              <a:t>3.5 Active Threads Over Time</a:t>
            </a:r>
          </a:p>
          <a:p>
            <a:r>
              <a:rPr lang="en-US" b="1" dirty="0"/>
              <a:t>Chart:</a:t>
            </a:r>
            <a:r>
              <a:rPr lang="en-US" dirty="0"/>
              <a:t> Number of active threads (users) vs time.</a:t>
            </a:r>
          </a:p>
          <a:p>
            <a:r>
              <a:rPr lang="en-US" b="1" dirty="0"/>
              <a:t>Use:</a:t>
            </a:r>
            <a:r>
              <a:rPr lang="en-US" dirty="0"/>
              <a:t> Correlate thread ramp-up/ramp-down with response behavior.</a:t>
            </a:r>
          </a:p>
          <a:p>
            <a:endParaRPr lang="en-IN" dirty="0"/>
          </a:p>
        </p:txBody>
      </p:sp>
      <p:sp>
        <p:nvSpPr>
          <p:cNvPr id="3" name="Title 2">
            <a:extLst>
              <a:ext uri="{FF2B5EF4-FFF2-40B4-BE49-F238E27FC236}">
                <a16:creationId xmlns:a16="http://schemas.microsoft.com/office/drawing/2014/main" id="{2110C123-F11D-F405-87E2-37885C896B5D}"/>
              </a:ext>
            </a:extLst>
          </p:cNvPr>
          <p:cNvSpPr>
            <a:spLocks noGrp="1"/>
          </p:cNvSpPr>
          <p:nvPr>
            <p:ph type="title"/>
          </p:nvPr>
        </p:nvSpPr>
        <p:spPr/>
        <p:txBody>
          <a:bodyPr anchor="b">
            <a:normAutofit/>
          </a:bodyPr>
          <a:lstStyle/>
          <a:p>
            <a:r>
              <a:rPr lang="en-IN" dirty="0"/>
              <a:t>3. Time-Series &amp; Distribution Listeners</a:t>
            </a:r>
          </a:p>
        </p:txBody>
      </p:sp>
    </p:spTree>
    <p:extLst>
      <p:ext uri="{BB962C8B-B14F-4D97-AF65-F5344CB8AC3E}">
        <p14:creationId xmlns:p14="http://schemas.microsoft.com/office/powerpoint/2010/main" val="16906072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1B53405-FEC9-A197-5293-C30F5D6A8800}"/>
              </a:ext>
            </a:extLst>
          </p:cNvPr>
          <p:cNvSpPr>
            <a:spLocks noGrp="1"/>
          </p:cNvSpPr>
          <p:nvPr>
            <p:ph sz="quarter" idx="12"/>
          </p:nvPr>
        </p:nvSpPr>
        <p:spPr/>
        <p:txBody>
          <a:bodyPr/>
          <a:lstStyle/>
          <a:p>
            <a:pPr marL="0" lvl="0" indent="0" eaLnBrk="0" fontAlgn="base" hangingPunct="0">
              <a:lnSpc>
                <a:spcPct val="90000"/>
              </a:lnSpc>
              <a:spcBef>
                <a:spcPct val="0"/>
              </a:spcBef>
              <a:spcAft>
                <a:spcPts val="600"/>
              </a:spcAft>
              <a:buClrTx/>
              <a:buSzTx/>
              <a:buNone/>
            </a:pPr>
            <a:r>
              <a:rPr lang="en-US" altLang="en-US" sz="2400" dirty="0"/>
              <a:t>Essential for CI/CD and large-scale, headless tests.</a:t>
            </a:r>
            <a:endParaRPr lang="en-US" altLang="en-US" sz="2400" b="1" dirty="0"/>
          </a:p>
          <a:p>
            <a:pPr marL="0" lvl="0" indent="0" eaLnBrk="0" fontAlgn="base" hangingPunct="0">
              <a:lnSpc>
                <a:spcPct val="90000"/>
              </a:lnSpc>
              <a:spcBef>
                <a:spcPct val="0"/>
              </a:spcBef>
              <a:spcAft>
                <a:spcPts val="600"/>
              </a:spcAft>
              <a:buClrTx/>
              <a:buSzTx/>
              <a:buNone/>
            </a:pPr>
            <a:r>
              <a:rPr lang="en-US" altLang="en-US" sz="2400" b="1" dirty="0"/>
              <a:t>4.1 Simple Data Writer</a:t>
            </a:r>
          </a:p>
          <a:p>
            <a:pPr marL="0" lvl="0" indent="0" eaLnBrk="0" fontAlgn="base" hangingPunct="0">
              <a:lnSpc>
                <a:spcPct val="90000"/>
              </a:lnSpc>
              <a:spcBef>
                <a:spcPct val="0"/>
              </a:spcBef>
              <a:spcAft>
                <a:spcPts val="600"/>
              </a:spcAft>
              <a:buClrTx/>
              <a:buSzTx/>
              <a:buFontTx/>
              <a:buChar char="•"/>
            </a:pPr>
            <a:r>
              <a:rPr lang="en-US" altLang="en-US" sz="2400" b="1" dirty="0"/>
              <a:t>Function:</a:t>
            </a:r>
            <a:r>
              <a:rPr lang="en-US" altLang="en-US" sz="2400" dirty="0"/>
              <a:t> Logs raw sample results to CSV or XML.</a:t>
            </a:r>
          </a:p>
          <a:p>
            <a:pPr marL="0" lvl="0" indent="0" eaLnBrk="0" fontAlgn="base" hangingPunct="0">
              <a:lnSpc>
                <a:spcPct val="90000"/>
              </a:lnSpc>
              <a:spcBef>
                <a:spcPct val="0"/>
              </a:spcBef>
              <a:spcAft>
                <a:spcPts val="600"/>
              </a:spcAft>
              <a:buClrTx/>
              <a:buSzTx/>
              <a:buFontTx/>
              <a:buChar char="•"/>
            </a:pPr>
            <a:r>
              <a:rPr lang="en-US" altLang="en-US" sz="2400" b="1" dirty="0"/>
              <a:t>Config:</a:t>
            </a:r>
            <a:endParaRPr lang="en-US" altLang="en-US" sz="2400" dirty="0"/>
          </a:p>
          <a:p>
            <a:pPr lvl="1" indent="0" eaLnBrk="0" fontAlgn="base" hangingPunct="0">
              <a:lnSpc>
                <a:spcPct val="90000"/>
              </a:lnSpc>
              <a:spcBef>
                <a:spcPct val="0"/>
              </a:spcBef>
              <a:spcAft>
                <a:spcPts val="600"/>
              </a:spcAft>
              <a:buClrTx/>
              <a:buSzTx/>
              <a:buFontTx/>
              <a:buAutoNum type="arabicPeriod"/>
            </a:pPr>
            <a:r>
              <a:rPr lang="en-US" altLang="en-US" b="1" dirty="0">
                <a:solidFill>
                  <a:schemeClr val="tx1"/>
                </a:solidFill>
              </a:rPr>
              <a:t>Filename</a:t>
            </a:r>
            <a:r>
              <a:rPr lang="en-US" altLang="en-US" dirty="0">
                <a:solidFill>
                  <a:schemeClr val="tx1"/>
                </a:solidFill>
              </a:rPr>
              <a:t> (e.g., results.csv)</a:t>
            </a:r>
          </a:p>
          <a:p>
            <a:pPr lvl="1" indent="0" eaLnBrk="0" fontAlgn="base" hangingPunct="0">
              <a:lnSpc>
                <a:spcPct val="90000"/>
              </a:lnSpc>
              <a:spcBef>
                <a:spcPct val="0"/>
              </a:spcBef>
              <a:spcAft>
                <a:spcPts val="600"/>
              </a:spcAft>
              <a:buClrTx/>
              <a:buSzTx/>
              <a:buFontTx/>
              <a:buAutoNum type="arabicPeriod" startAt="2"/>
            </a:pPr>
            <a:r>
              <a:rPr lang="en-US" altLang="en-US" b="1" dirty="0">
                <a:solidFill>
                  <a:schemeClr val="tx1"/>
                </a:solidFill>
              </a:rPr>
              <a:t>Configure…</a:t>
            </a:r>
            <a:r>
              <a:rPr lang="en-US" altLang="en-US" dirty="0">
                <a:solidFill>
                  <a:schemeClr val="tx1"/>
                </a:solidFill>
              </a:rPr>
              <a:t> select only fields you need (timestamp, label, </a:t>
            </a:r>
            <a:r>
              <a:rPr lang="en-US" altLang="en-US" dirty="0" err="1">
                <a:solidFill>
                  <a:schemeClr val="tx1"/>
                </a:solidFill>
              </a:rPr>
              <a:t>responseTime</a:t>
            </a:r>
            <a:r>
              <a:rPr lang="en-US" altLang="en-US" dirty="0">
                <a:solidFill>
                  <a:schemeClr val="tx1"/>
                </a:solidFill>
              </a:rPr>
              <a:t>, success).</a:t>
            </a:r>
          </a:p>
          <a:p>
            <a:pPr marL="0" lvl="0" indent="0" eaLnBrk="0" fontAlgn="base" hangingPunct="0">
              <a:lnSpc>
                <a:spcPct val="90000"/>
              </a:lnSpc>
              <a:spcBef>
                <a:spcPct val="0"/>
              </a:spcBef>
              <a:spcAft>
                <a:spcPts val="600"/>
              </a:spcAft>
              <a:buClrTx/>
              <a:buSzTx/>
              <a:buFontTx/>
              <a:buChar char="•"/>
            </a:pPr>
            <a:r>
              <a:rPr lang="en-US" altLang="en-US" sz="2400" b="1" dirty="0"/>
              <a:t>Usage (non-GUI):</a:t>
            </a:r>
            <a:endParaRPr lang="en-US" altLang="en-US" sz="2400" dirty="0"/>
          </a:p>
          <a:p>
            <a:pPr marL="0" lvl="0" indent="0" eaLnBrk="0" fontAlgn="base" hangingPunct="0">
              <a:lnSpc>
                <a:spcPct val="90000"/>
              </a:lnSpc>
              <a:spcBef>
                <a:spcPct val="0"/>
              </a:spcBef>
              <a:spcAft>
                <a:spcPts val="600"/>
              </a:spcAft>
              <a:buClrTx/>
              <a:buSzTx/>
              <a:buNone/>
            </a:pPr>
            <a:r>
              <a:rPr lang="en-US" altLang="en-US" sz="2400" dirty="0"/>
              <a:t>bash</a:t>
            </a:r>
          </a:p>
          <a:p>
            <a:pPr marL="0" lvl="0" indent="0" eaLnBrk="0" fontAlgn="base" hangingPunct="0">
              <a:lnSpc>
                <a:spcPct val="90000"/>
              </a:lnSpc>
              <a:spcBef>
                <a:spcPct val="0"/>
              </a:spcBef>
              <a:spcAft>
                <a:spcPts val="600"/>
              </a:spcAft>
              <a:buClrTx/>
              <a:buSzTx/>
              <a:buNone/>
            </a:pPr>
            <a:r>
              <a:rPr lang="en-US" altLang="en-US" sz="2400" dirty="0" err="1"/>
              <a:t>jmeter</a:t>
            </a:r>
            <a:r>
              <a:rPr lang="en-US" altLang="en-US" sz="2400" dirty="0"/>
              <a:t> -n -t </a:t>
            </a:r>
            <a:r>
              <a:rPr lang="en-US" altLang="en-US" sz="2400" dirty="0" err="1"/>
              <a:t>testplan.jmx</a:t>
            </a:r>
            <a:r>
              <a:rPr lang="en-US" altLang="en-US" sz="2400" dirty="0"/>
              <a:t> -l results.csv </a:t>
            </a:r>
          </a:p>
          <a:p>
            <a:pPr marL="0" lvl="0" indent="0" eaLnBrk="0" fontAlgn="base" hangingPunct="0">
              <a:lnSpc>
                <a:spcPct val="90000"/>
              </a:lnSpc>
              <a:spcBef>
                <a:spcPct val="0"/>
              </a:spcBef>
              <a:spcAft>
                <a:spcPts val="600"/>
              </a:spcAft>
              <a:buClrTx/>
              <a:buSzTx/>
              <a:buFontTx/>
              <a:buChar char="•"/>
            </a:pPr>
            <a:r>
              <a:rPr lang="en-US" altLang="en-US" sz="2400" b="1" dirty="0"/>
              <a:t>Post-Process:</a:t>
            </a:r>
            <a:r>
              <a:rPr lang="en-US" altLang="en-US" sz="2400" dirty="0"/>
              <a:t> Feed into JMeter Dashboard Generator or external tools (Excel, Python).</a:t>
            </a:r>
          </a:p>
          <a:p>
            <a:endParaRPr lang="en-IN" dirty="0"/>
          </a:p>
        </p:txBody>
      </p:sp>
      <p:sp>
        <p:nvSpPr>
          <p:cNvPr id="3" name="Title 2">
            <a:extLst>
              <a:ext uri="{FF2B5EF4-FFF2-40B4-BE49-F238E27FC236}">
                <a16:creationId xmlns:a16="http://schemas.microsoft.com/office/drawing/2014/main" id="{F4DDB616-2B5F-7D7B-57CE-B79ADFC6EFFA}"/>
              </a:ext>
            </a:extLst>
          </p:cNvPr>
          <p:cNvSpPr>
            <a:spLocks noGrp="1"/>
          </p:cNvSpPr>
          <p:nvPr>
            <p:ph type="title"/>
          </p:nvPr>
        </p:nvSpPr>
        <p:spPr/>
        <p:txBody>
          <a:bodyPr anchor="b">
            <a:normAutofit/>
          </a:bodyPr>
          <a:lstStyle/>
          <a:p>
            <a:r>
              <a:rPr lang="en-US" dirty="0"/>
              <a:t>4. File‐Based &amp; Headless Listeners</a:t>
            </a:r>
            <a:endParaRPr lang="en-IN" dirty="0"/>
          </a:p>
        </p:txBody>
      </p:sp>
    </p:spTree>
    <p:extLst>
      <p:ext uri="{BB962C8B-B14F-4D97-AF65-F5344CB8AC3E}">
        <p14:creationId xmlns:p14="http://schemas.microsoft.com/office/powerpoint/2010/main" val="259197522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3F572-87B0-9FF2-AA1C-4F50EB8AECB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65B3E87-7631-5354-25F9-940AA7606826}"/>
              </a:ext>
            </a:extLst>
          </p:cNvPr>
          <p:cNvSpPr>
            <a:spLocks noGrp="1"/>
          </p:cNvSpPr>
          <p:nvPr>
            <p:ph sz="quarter" idx="12"/>
          </p:nvPr>
        </p:nvSpPr>
        <p:spPr/>
        <p:txBody>
          <a:bodyPr/>
          <a:lstStyle/>
          <a:p>
            <a:pPr marL="0" lvl="0" indent="0" eaLnBrk="0" fontAlgn="base" hangingPunct="0">
              <a:lnSpc>
                <a:spcPct val="90000"/>
              </a:lnSpc>
              <a:spcBef>
                <a:spcPct val="0"/>
              </a:spcBef>
              <a:spcAft>
                <a:spcPts val="600"/>
              </a:spcAft>
              <a:buClrTx/>
              <a:buSzTx/>
              <a:buNone/>
            </a:pPr>
            <a:r>
              <a:rPr lang="en-US" altLang="en-US" b="1" dirty="0"/>
              <a:t>4.2 Backend Listener</a:t>
            </a:r>
          </a:p>
          <a:p>
            <a:pPr marL="0" lvl="0" indent="0" eaLnBrk="0" fontAlgn="base" hangingPunct="0">
              <a:lnSpc>
                <a:spcPct val="90000"/>
              </a:lnSpc>
              <a:spcBef>
                <a:spcPct val="0"/>
              </a:spcBef>
              <a:spcAft>
                <a:spcPts val="600"/>
              </a:spcAft>
              <a:buClrTx/>
              <a:buSzTx/>
              <a:buFontTx/>
              <a:buChar char="•"/>
            </a:pPr>
            <a:r>
              <a:rPr lang="en-US" altLang="en-US" b="1" dirty="0"/>
              <a:t>Function:</a:t>
            </a:r>
            <a:r>
              <a:rPr lang="en-US" altLang="en-US" dirty="0"/>
              <a:t> Streams metrics live to time-series backends (</a:t>
            </a:r>
            <a:r>
              <a:rPr lang="en-US" altLang="en-US" dirty="0" err="1"/>
              <a:t>InfluxDB</a:t>
            </a:r>
            <a:r>
              <a:rPr lang="en-US" altLang="en-US" dirty="0"/>
              <a:t>, Graphite, Prometheus).</a:t>
            </a:r>
          </a:p>
          <a:p>
            <a:pPr marL="0" lvl="0" indent="0" eaLnBrk="0" fontAlgn="base" hangingPunct="0">
              <a:lnSpc>
                <a:spcPct val="90000"/>
              </a:lnSpc>
              <a:spcBef>
                <a:spcPct val="0"/>
              </a:spcBef>
              <a:spcAft>
                <a:spcPts val="600"/>
              </a:spcAft>
              <a:buClrTx/>
              <a:buSzTx/>
              <a:buFontTx/>
              <a:buChar char="•"/>
            </a:pPr>
            <a:r>
              <a:rPr lang="en-US" altLang="en-US" b="1" dirty="0"/>
              <a:t>Core Settings:</a:t>
            </a:r>
            <a:endParaRPr lang="en-US" altLang="en-US" dirty="0"/>
          </a:p>
          <a:p>
            <a:pPr lvl="1" indent="0" eaLnBrk="0" fontAlgn="base" hangingPunct="0">
              <a:lnSpc>
                <a:spcPct val="90000"/>
              </a:lnSpc>
              <a:spcBef>
                <a:spcPct val="0"/>
              </a:spcBef>
              <a:spcAft>
                <a:spcPts val="600"/>
              </a:spcAft>
              <a:buClrTx/>
              <a:buSzTx/>
              <a:buFontTx/>
              <a:buChar char="•"/>
            </a:pPr>
            <a:r>
              <a:rPr lang="en-US" altLang="en-US" sz="2600" b="1" dirty="0">
                <a:solidFill>
                  <a:schemeClr val="tx1"/>
                </a:solidFill>
              </a:rPr>
              <a:t>Backend Implementation:</a:t>
            </a:r>
            <a:r>
              <a:rPr lang="en-US" altLang="en-US" sz="2600" dirty="0">
                <a:solidFill>
                  <a:schemeClr val="tx1"/>
                </a:solidFill>
              </a:rPr>
              <a:t> e.g. org.apache.jmeter.visualizers.backend.influxdb.InfluxdbBackendListenerClient</a:t>
            </a:r>
          </a:p>
          <a:p>
            <a:pPr lvl="1" indent="0" eaLnBrk="0" fontAlgn="base" hangingPunct="0">
              <a:lnSpc>
                <a:spcPct val="90000"/>
              </a:lnSpc>
              <a:spcBef>
                <a:spcPct val="0"/>
              </a:spcBef>
              <a:spcAft>
                <a:spcPts val="600"/>
              </a:spcAft>
              <a:buClrTx/>
              <a:buSzTx/>
              <a:buFontTx/>
              <a:buChar char="•"/>
            </a:pPr>
            <a:r>
              <a:rPr lang="en-US" altLang="en-US" sz="2600" b="1" dirty="0">
                <a:solidFill>
                  <a:schemeClr val="tx1"/>
                </a:solidFill>
              </a:rPr>
              <a:t>Parameters:</a:t>
            </a:r>
            <a:r>
              <a:rPr lang="en-US" altLang="en-US" sz="2600" dirty="0">
                <a:solidFill>
                  <a:schemeClr val="tx1"/>
                </a:solidFill>
              </a:rPr>
              <a:t> URL, token, bucket/org (</a:t>
            </a:r>
            <a:r>
              <a:rPr lang="en-US" altLang="en-US" sz="2600" dirty="0" err="1">
                <a:solidFill>
                  <a:schemeClr val="tx1"/>
                </a:solidFill>
              </a:rPr>
              <a:t>InfluxDB</a:t>
            </a:r>
            <a:r>
              <a:rPr lang="en-US" altLang="en-US" sz="2600" dirty="0">
                <a:solidFill>
                  <a:schemeClr val="tx1"/>
                </a:solidFill>
              </a:rPr>
              <a:t> v2), measurement name, </a:t>
            </a:r>
            <a:r>
              <a:rPr lang="en-US" altLang="en-US" sz="2600" dirty="0" err="1">
                <a:solidFill>
                  <a:schemeClr val="tx1"/>
                </a:solidFill>
              </a:rPr>
              <a:t>summaryOnly</a:t>
            </a:r>
            <a:r>
              <a:rPr lang="en-US" altLang="en-US" sz="2600" dirty="0">
                <a:solidFill>
                  <a:schemeClr val="tx1"/>
                </a:solidFill>
              </a:rPr>
              <a:t> flag.</a:t>
            </a:r>
          </a:p>
          <a:p>
            <a:pPr marL="0" lvl="0" indent="0" eaLnBrk="0" fontAlgn="base" hangingPunct="0">
              <a:lnSpc>
                <a:spcPct val="90000"/>
              </a:lnSpc>
              <a:spcBef>
                <a:spcPct val="0"/>
              </a:spcBef>
              <a:spcAft>
                <a:spcPts val="600"/>
              </a:spcAft>
              <a:buClrTx/>
              <a:buSzTx/>
              <a:buFontTx/>
              <a:buChar char="•"/>
            </a:pPr>
            <a:r>
              <a:rPr lang="en-US" altLang="en-US" b="1" dirty="0"/>
              <a:t>Best Practice:</a:t>
            </a:r>
            <a:r>
              <a:rPr lang="en-US" altLang="en-US" dirty="0"/>
              <a:t> Use for distributed tests—centralizes data from multiple slaves into one dashboard.</a:t>
            </a:r>
          </a:p>
          <a:p>
            <a:endParaRPr lang="en-IN" dirty="0"/>
          </a:p>
        </p:txBody>
      </p:sp>
      <p:sp>
        <p:nvSpPr>
          <p:cNvPr id="3" name="Title 2">
            <a:extLst>
              <a:ext uri="{FF2B5EF4-FFF2-40B4-BE49-F238E27FC236}">
                <a16:creationId xmlns:a16="http://schemas.microsoft.com/office/drawing/2014/main" id="{8C0136E3-E5F9-EA87-F846-633833C4BF85}"/>
              </a:ext>
            </a:extLst>
          </p:cNvPr>
          <p:cNvSpPr>
            <a:spLocks noGrp="1"/>
          </p:cNvSpPr>
          <p:nvPr>
            <p:ph type="title"/>
          </p:nvPr>
        </p:nvSpPr>
        <p:spPr/>
        <p:txBody>
          <a:bodyPr anchor="b">
            <a:normAutofit/>
          </a:bodyPr>
          <a:lstStyle/>
          <a:p>
            <a:r>
              <a:rPr lang="en-US" dirty="0"/>
              <a:t>4. File‐Based &amp; Headless Listeners</a:t>
            </a:r>
            <a:endParaRPr lang="en-IN" dirty="0"/>
          </a:p>
        </p:txBody>
      </p:sp>
    </p:spTree>
    <p:extLst>
      <p:ext uri="{BB962C8B-B14F-4D97-AF65-F5344CB8AC3E}">
        <p14:creationId xmlns:p14="http://schemas.microsoft.com/office/powerpoint/2010/main" val="5462770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8D3752-AC04-D438-617D-9C9B6AE9853A}"/>
              </a:ext>
            </a:extLst>
          </p:cNvPr>
          <p:cNvSpPr>
            <a:spLocks noGrp="1"/>
          </p:cNvSpPr>
          <p:nvPr>
            <p:ph sz="quarter" idx="12"/>
          </p:nvPr>
        </p:nvSpPr>
        <p:spPr/>
        <p:txBody>
          <a:bodyPr>
            <a:normAutofit fontScale="85000" lnSpcReduction="10000"/>
          </a:bodyPr>
          <a:lstStyle/>
          <a:p>
            <a:r>
              <a:rPr lang="en-US" b="1" dirty="0"/>
              <a:t>5.1 Mailer Visualizer</a:t>
            </a:r>
          </a:p>
          <a:p>
            <a:pPr lvl="1"/>
            <a:r>
              <a:rPr lang="en-US" b="1" dirty="0"/>
              <a:t>Use:</a:t>
            </a:r>
            <a:r>
              <a:rPr lang="en-US" dirty="0"/>
              <a:t> Sends an email when a sampler fails.</a:t>
            </a:r>
          </a:p>
          <a:p>
            <a:pPr lvl="1"/>
            <a:r>
              <a:rPr lang="en-US" b="1" dirty="0"/>
              <a:t>Config:</a:t>
            </a:r>
            <a:r>
              <a:rPr lang="en-US" dirty="0"/>
              <a:t> SMTP server, “To” address, subject format, failure rate threshold.</a:t>
            </a:r>
          </a:p>
          <a:p>
            <a:pPr lvl="1"/>
            <a:r>
              <a:rPr lang="en-US" b="1" dirty="0"/>
              <a:t>Caution:</a:t>
            </a:r>
            <a:r>
              <a:rPr lang="en-US" dirty="0"/>
              <a:t> Can flood inbox during large failure spikes; best for low-volume smoke tests.</a:t>
            </a:r>
          </a:p>
          <a:p>
            <a:r>
              <a:rPr lang="en-US" b="1" dirty="0"/>
              <a:t>5.2 Assertion Results</a:t>
            </a:r>
          </a:p>
          <a:p>
            <a:pPr lvl="1"/>
            <a:r>
              <a:rPr lang="en-US" b="1" dirty="0"/>
              <a:t>What It Shows:</a:t>
            </a:r>
            <a:r>
              <a:rPr lang="en-US" dirty="0"/>
              <a:t> Only assertion failures (request + assertion message).</a:t>
            </a:r>
          </a:p>
          <a:p>
            <a:pPr lvl="1"/>
            <a:r>
              <a:rPr lang="en-US" b="1" dirty="0"/>
              <a:t>Use:</a:t>
            </a:r>
            <a:r>
              <a:rPr lang="en-US" dirty="0"/>
              <a:t> Triage functional errors without full response dump.</a:t>
            </a:r>
          </a:p>
          <a:p>
            <a:r>
              <a:rPr lang="en-US" b="1" dirty="0"/>
              <a:t>5.3 </a:t>
            </a:r>
            <a:r>
              <a:rPr lang="en-US" b="1" dirty="0" err="1"/>
              <a:t>BeanShell</a:t>
            </a:r>
            <a:r>
              <a:rPr lang="en-US" b="1" dirty="0"/>
              <a:t> / JSR223 Listener</a:t>
            </a:r>
          </a:p>
          <a:p>
            <a:pPr lvl="1"/>
            <a:r>
              <a:rPr lang="en-US" b="1" dirty="0"/>
              <a:t>Use:</a:t>
            </a:r>
            <a:r>
              <a:rPr lang="en-US" dirty="0"/>
              <a:t> Custom post-processing—push metrics to a DB, write specialized logs, trigger external actions.</a:t>
            </a:r>
          </a:p>
          <a:p>
            <a:pPr lvl="1"/>
            <a:r>
              <a:rPr lang="en-US" b="1" dirty="0"/>
              <a:t>Script Languages:</a:t>
            </a:r>
            <a:r>
              <a:rPr lang="en-US" dirty="0"/>
              <a:t> </a:t>
            </a:r>
            <a:r>
              <a:rPr lang="en-US" dirty="0" err="1"/>
              <a:t>BeanShell</a:t>
            </a:r>
            <a:r>
              <a:rPr lang="en-US" dirty="0"/>
              <a:t>, Groovy (preferred for performance).</a:t>
            </a:r>
          </a:p>
          <a:p>
            <a:endParaRPr lang="en-IN" dirty="0"/>
          </a:p>
        </p:txBody>
      </p:sp>
      <p:sp>
        <p:nvSpPr>
          <p:cNvPr id="3" name="Title 2">
            <a:extLst>
              <a:ext uri="{FF2B5EF4-FFF2-40B4-BE49-F238E27FC236}">
                <a16:creationId xmlns:a16="http://schemas.microsoft.com/office/drawing/2014/main" id="{A8ED11AF-9A78-7B12-DE7D-87B5A7C065C2}"/>
              </a:ext>
            </a:extLst>
          </p:cNvPr>
          <p:cNvSpPr>
            <a:spLocks noGrp="1"/>
          </p:cNvSpPr>
          <p:nvPr>
            <p:ph type="title"/>
          </p:nvPr>
        </p:nvSpPr>
        <p:spPr/>
        <p:txBody>
          <a:bodyPr/>
          <a:lstStyle/>
          <a:p>
            <a:r>
              <a:rPr lang="en-IN" dirty="0"/>
              <a:t>5. Advanced &amp; Specialized Listeners</a:t>
            </a:r>
          </a:p>
        </p:txBody>
      </p:sp>
    </p:spTree>
    <p:extLst>
      <p:ext uri="{BB962C8B-B14F-4D97-AF65-F5344CB8AC3E}">
        <p14:creationId xmlns:p14="http://schemas.microsoft.com/office/powerpoint/2010/main" val="10315572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6E7F2A-41FA-9439-421D-B9A3654CA057}"/>
              </a:ext>
            </a:extLst>
          </p:cNvPr>
          <p:cNvSpPr>
            <a:spLocks noGrp="1"/>
          </p:cNvSpPr>
          <p:nvPr>
            <p:ph type="title"/>
          </p:nvPr>
        </p:nvSpPr>
        <p:spPr/>
        <p:txBody>
          <a:bodyPr/>
          <a:lstStyle/>
          <a:p>
            <a:r>
              <a:rPr lang="en-IN" dirty="0"/>
              <a:t>6. Plugin Listeners (via JMeter Plugins Manager)</a:t>
            </a:r>
          </a:p>
        </p:txBody>
      </p:sp>
      <p:sp>
        <p:nvSpPr>
          <p:cNvPr id="4" name="Rectangle 1">
            <a:extLst>
              <a:ext uri="{FF2B5EF4-FFF2-40B4-BE49-F238E27FC236}">
                <a16:creationId xmlns:a16="http://schemas.microsoft.com/office/drawing/2014/main" id="{589BB796-A60B-18CF-C286-8BABA39E3262}"/>
              </a:ext>
            </a:extLst>
          </p:cNvPr>
          <p:cNvSpPr>
            <a:spLocks noGrp="1" noChangeArrowheads="1"/>
          </p:cNvSpPr>
          <p:nvPr>
            <p:ph sz="quarter" idx="12"/>
          </p:nvPr>
        </p:nvSpPr>
        <p:spPr bwMode="auto">
          <a:xfrm>
            <a:off x="457201" y="1330960"/>
            <a:ext cx="8209095" cy="4886960"/>
          </a:xfrm>
          <a:prstGeom prst="rect">
            <a:avLst/>
          </a:prstGeom>
        </p:spPr>
        <p:txBody>
          <a:bodyPr vert="horz" lIns="0" tIns="0" rIns="0" bIns="0" rtlCol="0">
            <a:normAutofit/>
          </a:bodyPr>
          <a:lstStyle/>
          <a:p>
            <a:r>
              <a:rPr lang="en-US" altLang="en-US" b="1" dirty="0"/>
              <a:t>Not built-in but commonly installed for deeper insights.</a:t>
            </a:r>
          </a:p>
          <a:p>
            <a:pPr lvl="1"/>
            <a:r>
              <a:rPr lang="en-US" altLang="en-US" dirty="0" err="1"/>
              <a:t>PerfMon</a:t>
            </a:r>
            <a:r>
              <a:rPr lang="en-US" altLang="en-US" dirty="0"/>
              <a:t> Metrics Collector: Gathers OS-level stats (CPU, RAM, disk I/O) from remote agents.</a:t>
            </a:r>
          </a:p>
          <a:p>
            <a:pPr lvl="1"/>
            <a:r>
              <a:rPr lang="en-US" altLang="en-US" dirty="0"/>
              <a:t>Composite Graph: Overlay multiple metrics (response time vs CPU) in one chart.</a:t>
            </a:r>
          </a:p>
          <a:p>
            <a:pPr lvl="1"/>
            <a:r>
              <a:rPr lang="en-US" altLang="en-US" dirty="0"/>
              <a:t>Throughput Shaping Timer Listener: Visual check of your target throughput curve.</a:t>
            </a:r>
          </a:p>
          <a:p>
            <a:endParaRPr lang="en-US" altLang="en-US" b="1" dirty="0"/>
          </a:p>
        </p:txBody>
      </p:sp>
    </p:spTree>
    <p:extLst>
      <p:ext uri="{BB962C8B-B14F-4D97-AF65-F5344CB8AC3E}">
        <p14:creationId xmlns:p14="http://schemas.microsoft.com/office/powerpoint/2010/main" val="204797600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0DA6-1558-62B6-CAFB-C139A2DC2D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52AEAE-CB6E-1B79-0D44-AFBDE4906D62}"/>
              </a:ext>
            </a:extLst>
          </p:cNvPr>
          <p:cNvSpPr>
            <a:spLocks noGrp="1"/>
          </p:cNvSpPr>
          <p:nvPr>
            <p:ph type="title"/>
          </p:nvPr>
        </p:nvSpPr>
        <p:spPr>
          <a:xfrm>
            <a:off x="461035" y="170122"/>
            <a:ext cx="8205261" cy="785553"/>
          </a:xfrm>
        </p:spPr>
        <p:txBody>
          <a:bodyPr anchor="b">
            <a:normAutofit/>
          </a:bodyPr>
          <a:lstStyle/>
          <a:p>
            <a:r>
              <a:rPr lang="en-IN" dirty="0"/>
              <a:t>7. Best Practices Summary</a:t>
            </a:r>
          </a:p>
        </p:txBody>
      </p:sp>
      <p:graphicFrame>
        <p:nvGraphicFramePr>
          <p:cNvPr id="7" name="Rectangle 2">
            <a:extLst>
              <a:ext uri="{FF2B5EF4-FFF2-40B4-BE49-F238E27FC236}">
                <a16:creationId xmlns:a16="http://schemas.microsoft.com/office/drawing/2014/main" id="{23092091-681F-0D2C-ADE9-D4550AAD373E}"/>
              </a:ext>
            </a:extLst>
          </p:cNvPr>
          <p:cNvGraphicFramePr>
            <a:graphicFrameLocks noGrp="1"/>
          </p:cNvGraphicFramePr>
          <p:nvPr>
            <p:ph sz="quarter" idx="12"/>
            <p:extLst>
              <p:ext uri="{D42A27DB-BD31-4B8C-83A1-F6EECF244321}">
                <p14:modId xmlns:p14="http://schemas.microsoft.com/office/powerpoint/2010/main" val="3482534437"/>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0713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4EA5-81EA-7981-DFFD-712E0A29F2B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BDD4BA-183F-20A5-D0CD-6EFB0C96CB48}"/>
              </a:ext>
            </a:extLst>
          </p:cNvPr>
          <p:cNvSpPr>
            <a:spLocks noGrp="1"/>
          </p:cNvSpPr>
          <p:nvPr>
            <p:ph sz="quarter" idx="12"/>
          </p:nvPr>
        </p:nvSpPr>
        <p:spPr>
          <a:xfrm>
            <a:off x="457201" y="1381125"/>
            <a:ext cx="8228012" cy="4824414"/>
          </a:xfrm>
        </p:spPr>
        <p:txBody>
          <a:bodyPr>
            <a:normAutofit/>
          </a:bodyPr>
          <a:lstStyle/>
          <a:p>
            <a:r>
              <a:rPr lang="en-US" dirty="0"/>
              <a:t>JMeter </a:t>
            </a:r>
            <a:r>
              <a:rPr lang="en-US" b="1" dirty="0"/>
              <a:t>Timers</a:t>
            </a:r>
            <a:r>
              <a:rPr lang="en-US" dirty="0"/>
              <a:t> pause threads between sampler executions to simulate realistic “think time” and pacing. </a:t>
            </a:r>
          </a:p>
          <a:p>
            <a:r>
              <a:rPr lang="en-US" dirty="0"/>
              <a:t>Unlike controllers, which control flow, timers insert delays. </a:t>
            </a:r>
          </a:p>
          <a:p>
            <a:r>
              <a:rPr lang="en-US" dirty="0"/>
              <a:t>By default, a timer applies its delay to </a:t>
            </a:r>
            <a:r>
              <a:rPr lang="en-US" b="1" dirty="0"/>
              <a:t>all</a:t>
            </a:r>
            <a:r>
              <a:rPr lang="en-US" dirty="0"/>
              <a:t> samplers in the same scope (e.g., under the same controller or Thread Group) unless you scope it more narrowly.</a:t>
            </a:r>
          </a:p>
          <a:p>
            <a:r>
              <a:rPr lang="en-US" dirty="0"/>
              <a:t>Below is an in-depth look at the key built-in timers, configuration options, and best practices for pacing your load tests.</a:t>
            </a:r>
            <a:endParaRPr lang="en-IN" dirty="0"/>
          </a:p>
        </p:txBody>
      </p:sp>
      <p:sp>
        <p:nvSpPr>
          <p:cNvPr id="3" name="Title 2">
            <a:extLst>
              <a:ext uri="{FF2B5EF4-FFF2-40B4-BE49-F238E27FC236}">
                <a16:creationId xmlns:a16="http://schemas.microsoft.com/office/drawing/2014/main" id="{AC210A49-BA6F-D2E0-25BA-2935696D4C39}"/>
              </a:ext>
            </a:extLst>
          </p:cNvPr>
          <p:cNvSpPr>
            <a:spLocks noGrp="1"/>
          </p:cNvSpPr>
          <p:nvPr>
            <p:ph type="title"/>
          </p:nvPr>
        </p:nvSpPr>
        <p:spPr>
          <a:xfrm>
            <a:off x="461035" y="170122"/>
            <a:ext cx="8205261" cy="785553"/>
          </a:xfrm>
        </p:spPr>
        <p:txBody>
          <a:bodyPr anchor="b">
            <a:normAutofit/>
          </a:bodyPr>
          <a:lstStyle/>
          <a:p>
            <a:r>
              <a:rPr lang="en-IN" dirty="0"/>
              <a:t>7. JMeter Timers</a:t>
            </a:r>
          </a:p>
        </p:txBody>
      </p:sp>
    </p:spTree>
    <p:extLst>
      <p:ext uri="{BB962C8B-B14F-4D97-AF65-F5344CB8AC3E}">
        <p14:creationId xmlns:p14="http://schemas.microsoft.com/office/powerpoint/2010/main" val="1742497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7EFFD-EC40-6080-C145-51A641C6BB53}"/>
              </a:ext>
            </a:extLst>
          </p:cNvPr>
          <p:cNvSpPr>
            <a:spLocks noGrp="1"/>
          </p:cNvSpPr>
          <p:nvPr>
            <p:ph type="title"/>
          </p:nvPr>
        </p:nvSpPr>
        <p:spPr/>
        <p:txBody>
          <a:bodyPr/>
          <a:lstStyle/>
          <a:p>
            <a:r>
              <a:rPr lang="en-IN" dirty="0"/>
              <a:t>1. Core Built-In Timers</a:t>
            </a:r>
          </a:p>
        </p:txBody>
      </p:sp>
      <p:pic>
        <p:nvPicPr>
          <p:cNvPr id="5" name="Picture 4">
            <a:extLst>
              <a:ext uri="{FF2B5EF4-FFF2-40B4-BE49-F238E27FC236}">
                <a16:creationId xmlns:a16="http://schemas.microsoft.com/office/drawing/2014/main" id="{7CCD139F-166E-118E-5766-1E8ED85F56F6}"/>
              </a:ext>
            </a:extLst>
          </p:cNvPr>
          <p:cNvPicPr>
            <a:picLocks noChangeAspect="1"/>
          </p:cNvPicPr>
          <p:nvPr/>
        </p:nvPicPr>
        <p:blipFill>
          <a:blip r:embed="rId2"/>
          <a:stretch>
            <a:fillRect/>
          </a:stretch>
        </p:blipFill>
        <p:spPr>
          <a:xfrm>
            <a:off x="331555" y="1571859"/>
            <a:ext cx="8480890" cy="4338051"/>
          </a:xfrm>
          <a:prstGeom prst="rect">
            <a:avLst/>
          </a:prstGeom>
        </p:spPr>
      </p:pic>
    </p:spTree>
    <p:extLst>
      <p:ext uri="{BB962C8B-B14F-4D97-AF65-F5344CB8AC3E}">
        <p14:creationId xmlns:p14="http://schemas.microsoft.com/office/powerpoint/2010/main" val="14885335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5B244-833C-A5E5-0D4B-0E2E3CA5EC3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51763B1-39C3-784D-F333-0073B4B7CDE1}"/>
              </a:ext>
            </a:extLst>
          </p:cNvPr>
          <p:cNvSpPr>
            <a:spLocks noGrp="1"/>
          </p:cNvSpPr>
          <p:nvPr>
            <p:ph sz="quarter" idx="12"/>
          </p:nvPr>
        </p:nvSpPr>
        <p:spPr/>
        <p:txBody>
          <a:bodyPr/>
          <a:lstStyle/>
          <a:p>
            <a:r>
              <a:rPr lang="en-US" b="1" dirty="0"/>
              <a:t>1.1 Constant Timer</a:t>
            </a:r>
          </a:p>
          <a:p>
            <a:r>
              <a:rPr lang="en-US" b="1" dirty="0"/>
              <a:t>Delay Thread</a:t>
            </a:r>
            <a:r>
              <a:rPr lang="en-US" dirty="0"/>
              <a:t>: milliseconds to pause before each sampler.</a:t>
            </a:r>
          </a:p>
          <a:p>
            <a:r>
              <a:rPr lang="en-US" b="1" dirty="0"/>
              <a:t>Use Case</a:t>
            </a:r>
            <a:r>
              <a:rPr lang="en-US" dirty="0"/>
              <a:t>: Simple think-time simulation (e.g., 500 </a:t>
            </a:r>
            <a:r>
              <a:rPr lang="en-US" dirty="0" err="1"/>
              <a:t>ms</a:t>
            </a:r>
            <a:r>
              <a:rPr lang="en-US" dirty="0"/>
              <a:t> between requests).</a:t>
            </a:r>
          </a:p>
          <a:p>
            <a:r>
              <a:rPr lang="en-US" b="1" dirty="0"/>
              <a:t>Scope</a:t>
            </a:r>
            <a:r>
              <a:rPr lang="en-US" dirty="0"/>
              <a:t>: Placed under a controller or at Thread Group level to affect all children.</a:t>
            </a:r>
          </a:p>
          <a:p>
            <a:endParaRPr lang="en-IN" dirty="0"/>
          </a:p>
        </p:txBody>
      </p:sp>
      <p:sp>
        <p:nvSpPr>
          <p:cNvPr id="3" name="Title 2">
            <a:extLst>
              <a:ext uri="{FF2B5EF4-FFF2-40B4-BE49-F238E27FC236}">
                <a16:creationId xmlns:a16="http://schemas.microsoft.com/office/drawing/2014/main" id="{99B43DD4-D0BB-FAF2-5A90-8ECF337330DB}"/>
              </a:ext>
            </a:extLst>
          </p:cNvPr>
          <p:cNvSpPr>
            <a:spLocks noGrp="1"/>
          </p:cNvSpPr>
          <p:nvPr>
            <p:ph type="title"/>
          </p:nvPr>
        </p:nvSpPr>
        <p:spPr/>
        <p:txBody>
          <a:bodyPr anchor="b">
            <a:normAutofit/>
          </a:bodyPr>
          <a:lstStyle/>
          <a:p>
            <a:r>
              <a:rPr lang="en-IN" dirty="0"/>
              <a:t>1. Core Built-In Timers</a:t>
            </a:r>
          </a:p>
        </p:txBody>
      </p:sp>
    </p:spTree>
    <p:extLst>
      <p:ext uri="{BB962C8B-B14F-4D97-AF65-F5344CB8AC3E}">
        <p14:creationId xmlns:p14="http://schemas.microsoft.com/office/powerpoint/2010/main" val="35616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A2E794-3D41-3467-6D20-1AA5A758B264}"/>
              </a:ext>
            </a:extLst>
          </p:cNvPr>
          <p:cNvSpPr>
            <a:spLocks noGrp="1"/>
          </p:cNvSpPr>
          <p:nvPr>
            <p:ph sz="quarter" idx="12"/>
          </p:nvPr>
        </p:nvSpPr>
        <p:spPr/>
        <p:txBody>
          <a:bodyPr>
            <a:normAutofit fontScale="92500" lnSpcReduction="10000"/>
          </a:bodyPr>
          <a:lstStyle/>
          <a:p>
            <a:r>
              <a:rPr lang="en-US" b="1" dirty="0"/>
              <a:t>Soak Tests or Endurance Tests</a:t>
            </a:r>
          </a:p>
          <a:p>
            <a:pPr lvl="1"/>
            <a:r>
              <a:rPr lang="en-US" dirty="0"/>
              <a:t>In a soak test (also called an endurance test), the application is subjected to a specified load that is within the specified limit but for a long duration. </a:t>
            </a:r>
          </a:p>
          <a:p>
            <a:pPr lvl="1"/>
            <a:r>
              <a:rPr lang="en-US" dirty="0"/>
              <a:t>It is performed for many hours at a time. </a:t>
            </a:r>
          </a:p>
          <a:p>
            <a:pPr lvl="1"/>
            <a:r>
              <a:rPr lang="en-US" dirty="0"/>
              <a:t>This test determines if the application is properly reusing its resources.</a:t>
            </a:r>
          </a:p>
          <a:p>
            <a:pPr lvl="1"/>
            <a:r>
              <a:rPr lang="en-US" dirty="0"/>
              <a:t>This test will surface problems like the following:</a:t>
            </a:r>
          </a:p>
          <a:p>
            <a:pPr marL="457200" lvl="2" indent="0">
              <a:buNone/>
            </a:pPr>
            <a:r>
              <a:rPr lang="en-US" dirty="0"/>
              <a:t>• Memory leaks in the application</a:t>
            </a:r>
          </a:p>
          <a:p>
            <a:pPr marL="457200" lvl="2" indent="0">
              <a:buNone/>
            </a:pPr>
            <a:r>
              <a:rPr lang="en-US" dirty="0"/>
              <a:t>• Database connections exhaustion</a:t>
            </a:r>
          </a:p>
          <a:p>
            <a:pPr marL="457200" lvl="2" indent="0">
              <a:buNone/>
            </a:pPr>
            <a:r>
              <a:rPr lang="en-US" dirty="0"/>
              <a:t>• Network connection exhaustion</a:t>
            </a:r>
          </a:p>
          <a:p>
            <a:pPr marL="457200" lvl="2" indent="0">
              <a:buNone/>
            </a:pPr>
            <a:r>
              <a:rPr lang="en-US" dirty="0"/>
              <a:t>• Log files becoming full and log rotation</a:t>
            </a:r>
          </a:p>
          <a:p>
            <a:pPr marL="457200" lvl="2" indent="0">
              <a:buNone/>
            </a:pPr>
            <a:r>
              <a:rPr lang="en-US" dirty="0"/>
              <a:t>• Other resource exhaustion</a:t>
            </a:r>
            <a:endParaRPr lang="en-IN" dirty="0"/>
          </a:p>
        </p:txBody>
      </p:sp>
      <p:sp>
        <p:nvSpPr>
          <p:cNvPr id="3" name="Title 2">
            <a:extLst>
              <a:ext uri="{FF2B5EF4-FFF2-40B4-BE49-F238E27FC236}">
                <a16:creationId xmlns:a16="http://schemas.microsoft.com/office/drawing/2014/main" id="{070841D1-AB6F-C651-AE71-11F3AF587A2C}"/>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9742060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222A9-E922-FEB1-485D-4A1A5406F7E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473470-DAC6-E3C0-7DE5-E362A1D1FCE4}"/>
              </a:ext>
            </a:extLst>
          </p:cNvPr>
          <p:cNvSpPr>
            <a:spLocks noGrp="1" noChangeArrowheads="1"/>
          </p:cNvSpPr>
          <p:nvPr>
            <p:ph sz="quarter" idx="12"/>
          </p:nvPr>
        </p:nvSpPr>
        <p:spPr bwMode="auto">
          <a:xfrm>
            <a:off x="457201" y="1381125"/>
            <a:ext cx="8228012" cy="4824414"/>
          </a:xfrm>
        </p:spPr>
        <p:txBody>
          <a:bodyPr vert="horz" lIns="0" tIns="0" rIns="0" bIns="0" rtlCol="0">
            <a:normAutofit/>
          </a:bodyPr>
          <a:lstStyle/>
          <a:p>
            <a:r>
              <a:rPr lang="en-US" altLang="en-US" b="1" dirty="0"/>
              <a:t>1.2 Uniform Random Timer</a:t>
            </a:r>
          </a:p>
          <a:p>
            <a:r>
              <a:rPr lang="en-US" altLang="en-US" b="1" dirty="0"/>
              <a:t>Constant Delay Offset: base delay in </a:t>
            </a:r>
            <a:r>
              <a:rPr lang="en-US" altLang="en-US" b="1" dirty="0" err="1"/>
              <a:t>ms.</a:t>
            </a:r>
            <a:endParaRPr lang="en-US" altLang="en-US" b="1" dirty="0"/>
          </a:p>
          <a:p>
            <a:r>
              <a:rPr lang="en-US" altLang="en-US" b="1" dirty="0"/>
              <a:t>Random Delay Maximum: additional random delay up to this </a:t>
            </a:r>
            <a:r>
              <a:rPr lang="en-US" altLang="en-US" b="1" dirty="0" err="1"/>
              <a:t>ms.</a:t>
            </a:r>
            <a:endParaRPr lang="en-US" altLang="en-US" b="1" dirty="0"/>
          </a:p>
          <a:p>
            <a:r>
              <a:rPr lang="en-US" altLang="en-US" b="1" dirty="0"/>
              <a:t>Resulting Delay: uniform between offset and offset + max.</a:t>
            </a:r>
          </a:p>
          <a:p>
            <a:r>
              <a:rPr lang="en-US" altLang="en-US" b="1" dirty="0"/>
              <a:t>Use Case: Vary delays evenly (e.g., simulate ≈1 s ± 500 </a:t>
            </a:r>
            <a:r>
              <a:rPr lang="en-US" altLang="en-US" b="1" dirty="0" err="1"/>
              <a:t>ms</a:t>
            </a:r>
            <a:r>
              <a:rPr lang="en-US" altLang="en-US" b="1" dirty="0"/>
              <a:t>).</a:t>
            </a:r>
          </a:p>
          <a:p>
            <a:endParaRPr lang="en-US" altLang="en-US" b="1" dirty="0"/>
          </a:p>
        </p:txBody>
      </p:sp>
      <p:sp>
        <p:nvSpPr>
          <p:cNvPr id="3" name="Title 2">
            <a:extLst>
              <a:ext uri="{FF2B5EF4-FFF2-40B4-BE49-F238E27FC236}">
                <a16:creationId xmlns:a16="http://schemas.microsoft.com/office/drawing/2014/main" id="{A6C4EABA-B266-459D-FBF9-7F84FE89AE98}"/>
              </a:ext>
            </a:extLst>
          </p:cNvPr>
          <p:cNvSpPr>
            <a:spLocks noGrp="1"/>
          </p:cNvSpPr>
          <p:nvPr>
            <p:ph type="title"/>
          </p:nvPr>
        </p:nvSpPr>
        <p:spPr>
          <a:xfrm>
            <a:off x="461035" y="170122"/>
            <a:ext cx="8205261" cy="785553"/>
          </a:xfrm>
        </p:spPr>
        <p:txBody>
          <a:bodyPr anchor="b">
            <a:normAutofit/>
          </a:bodyPr>
          <a:lstStyle/>
          <a:p>
            <a:r>
              <a:rPr lang="en-IN" dirty="0"/>
              <a:t>1. Core Built-In Timers</a:t>
            </a:r>
          </a:p>
        </p:txBody>
      </p:sp>
    </p:spTree>
    <p:extLst>
      <p:ext uri="{BB962C8B-B14F-4D97-AF65-F5344CB8AC3E}">
        <p14:creationId xmlns:p14="http://schemas.microsoft.com/office/powerpoint/2010/main" val="26821485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A45CD-8348-67E1-FE29-EEB5081A7485}"/>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FDFEC733-D5F7-F1AC-B167-D5C0D21414C1}"/>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1.3 Gaussian Random Timer</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Constant Delay Offset</a:t>
            </a:r>
            <a:r>
              <a:rPr kumimoji="0" lang="en-US" altLang="en-US" b="0" i="0" u="none" strike="noStrike" cap="none" normalizeH="0" baseline="0" dirty="0">
                <a:ln>
                  <a:noFill/>
                </a:ln>
                <a:effectLst/>
              </a:rPr>
              <a:t>: base </a:t>
            </a:r>
            <a:r>
              <a:rPr kumimoji="0" lang="en-US" altLang="en-US" b="0" i="0" u="none" strike="noStrike" cap="none" normalizeH="0" baseline="0" dirty="0" err="1">
                <a:ln>
                  <a:noFill/>
                </a:ln>
                <a:effectLst/>
              </a:rPr>
              <a:t>ms.</a:t>
            </a: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Deviation (Std Dev)</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ms</a:t>
            </a:r>
            <a:r>
              <a:rPr kumimoji="0" lang="en-US" altLang="en-US" b="0" i="0" u="none" strike="noStrike" cap="none" normalizeH="0" baseline="0" dirty="0">
                <a:ln>
                  <a:noFill/>
                </a:ln>
                <a:effectLst/>
              </a:rPr>
              <a:t> for Gaussian distribution.</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Resulting Delay</a:t>
            </a:r>
            <a:r>
              <a:rPr kumimoji="0" lang="en-US" altLang="en-US" b="0" i="0" u="none" strike="noStrike" cap="none" normalizeH="0" baseline="0" dirty="0">
                <a:ln>
                  <a:noFill/>
                </a:ln>
                <a:effectLst/>
              </a:rPr>
              <a:t>: offset + gaussian(μ=0,σ=deviation).</a:t>
            </a:r>
          </a:p>
          <a:p>
            <a:pPr marL="0" marR="0" lvl="0" indent="0" defTabSz="914400" rtl="0" eaLnBrk="0" fontAlgn="base" latinLnBrk="0" hangingPunct="0">
              <a:spcBef>
                <a:spcPct val="0"/>
              </a:spcBef>
              <a:spcAft>
                <a:spcPts val="600"/>
              </a:spcAft>
              <a:buClrTx/>
              <a:buSzTx/>
              <a:buFontTx/>
              <a:buChar char="•"/>
              <a:tabLst/>
            </a:pPr>
            <a:r>
              <a:rPr kumimoji="0" lang="en-US" altLang="en-US" b="1" i="0" u="none" strike="noStrike" cap="none" normalizeH="0" baseline="0" dirty="0">
                <a:ln>
                  <a:noFill/>
                </a:ln>
                <a:effectLst/>
              </a:rPr>
              <a:t>Use Case</a:t>
            </a:r>
            <a:r>
              <a:rPr kumimoji="0" lang="en-US" altLang="en-US" b="0" i="0" u="none" strike="noStrike" cap="none" normalizeH="0" baseline="0" dirty="0">
                <a:ln>
                  <a:noFill/>
                </a:ln>
                <a:effectLst/>
              </a:rPr>
              <a:t>: More natural “bell-curve” variation; occasional longer/shorter waits.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9BA30093-2DF3-1100-1821-FE5BB8AC114B}"/>
              </a:ext>
            </a:extLst>
          </p:cNvPr>
          <p:cNvSpPr>
            <a:spLocks noGrp="1"/>
          </p:cNvSpPr>
          <p:nvPr>
            <p:ph type="title"/>
          </p:nvPr>
        </p:nvSpPr>
        <p:spPr/>
        <p:txBody>
          <a:bodyPr anchor="b">
            <a:normAutofit/>
          </a:bodyPr>
          <a:lstStyle/>
          <a:p>
            <a:r>
              <a:rPr lang="en-IN" dirty="0"/>
              <a:t>1. Core Built-In Timers</a:t>
            </a:r>
          </a:p>
        </p:txBody>
      </p:sp>
    </p:spTree>
    <p:extLst>
      <p:ext uri="{BB962C8B-B14F-4D97-AF65-F5344CB8AC3E}">
        <p14:creationId xmlns:p14="http://schemas.microsoft.com/office/powerpoint/2010/main" val="61386650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AA6B8-1097-2B64-BB01-891690182A97}"/>
              </a:ext>
            </a:extLst>
          </p:cNvPr>
          <p:cNvSpPr>
            <a:spLocks noGrp="1"/>
          </p:cNvSpPr>
          <p:nvPr>
            <p:ph sz="quarter" idx="12"/>
          </p:nvPr>
        </p:nvSpPr>
        <p:spPr/>
        <p:txBody>
          <a:bodyPr>
            <a:normAutofit lnSpcReduction="10000"/>
          </a:bodyPr>
          <a:lstStyle/>
          <a:p>
            <a:r>
              <a:rPr lang="en-US" b="1" dirty="0"/>
              <a:t>2.1 Constant Throughput Timer</a:t>
            </a:r>
          </a:p>
          <a:p>
            <a:r>
              <a:rPr lang="en-US" b="1" dirty="0"/>
              <a:t>Target Throughput</a:t>
            </a:r>
            <a:r>
              <a:rPr lang="en-US" dirty="0"/>
              <a:t>: samples per minute (SPM).</a:t>
            </a:r>
          </a:p>
          <a:p>
            <a:r>
              <a:rPr lang="en-US" b="1" dirty="0"/>
              <a:t>Calculate Throughput Based On</a:t>
            </a:r>
            <a:r>
              <a:rPr lang="en-US" dirty="0"/>
              <a:t>: All active threads or current thread only.</a:t>
            </a:r>
          </a:p>
          <a:p>
            <a:r>
              <a:rPr lang="en-US" b="1" dirty="0"/>
              <a:t>Mode</a:t>
            </a:r>
            <a:r>
              <a:rPr lang="en-US" dirty="0"/>
              <a:t>:</a:t>
            </a:r>
          </a:p>
          <a:p>
            <a:pPr lvl="1"/>
            <a:r>
              <a:rPr lang="en-US" b="1" dirty="0"/>
              <a:t>This Thread Only</a:t>
            </a:r>
            <a:r>
              <a:rPr lang="en-US" dirty="0"/>
              <a:t> – each thread tries to hit the target independently.</a:t>
            </a:r>
          </a:p>
          <a:p>
            <a:pPr lvl="1"/>
            <a:r>
              <a:rPr lang="en-US" b="1" dirty="0"/>
              <a:t>All Active Threads in Thread Group</a:t>
            </a:r>
            <a:r>
              <a:rPr lang="en-US" dirty="0"/>
              <a:t> – collective throttling.</a:t>
            </a:r>
          </a:p>
          <a:p>
            <a:r>
              <a:rPr lang="en-US" b="1" dirty="0"/>
              <a:t>Use Case</a:t>
            </a:r>
            <a:r>
              <a:rPr lang="en-US" dirty="0"/>
              <a:t>: Limit load to a steady rate (e.g., 120 requests/min).</a:t>
            </a:r>
          </a:p>
          <a:p>
            <a:endParaRPr lang="en-IN" dirty="0"/>
          </a:p>
        </p:txBody>
      </p:sp>
      <p:sp>
        <p:nvSpPr>
          <p:cNvPr id="3" name="Title 2">
            <a:extLst>
              <a:ext uri="{FF2B5EF4-FFF2-40B4-BE49-F238E27FC236}">
                <a16:creationId xmlns:a16="http://schemas.microsoft.com/office/drawing/2014/main" id="{4D870296-8544-A733-B650-291D24C963AC}"/>
              </a:ext>
            </a:extLst>
          </p:cNvPr>
          <p:cNvSpPr>
            <a:spLocks noGrp="1"/>
          </p:cNvSpPr>
          <p:nvPr>
            <p:ph type="title"/>
          </p:nvPr>
        </p:nvSpPr>
        <p:spPr/>
        <p:txBody>
          <a:bodyPr/>
          <a:lstStyle/>
          <a:p>
            <a:r>
              <a:rPr lang="en-IN" dirty="0"/>
              <a:t>2. Throughput-Control Timers</a:t>
            </a:r>
          </a:p>
        </p:txBody>
      </p:sp>
    </p:spTree>
    <p:extLst>
      <p:ext uri="{BB962C8B-B14F-4D97-AF65-F5344CB8AC3E}">
        <p14:creationId xmlns:p14="http://schemas.microsoft.com/office/powerpoint/2010/main" val="148096876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145E9-AFC9-F3BD-4BBB-FAE689E5AAC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1AA686-8B8B-D38A-44FA-C4780A8AF019}"/>
              </a:ext>
            </a:extLst>
          </p:cNvPr>
          <p:cNvSpPr>
            <a:spLocks noGrp="1"/>
          </p:cNvSpPr>
          <p:nvPr>
            <p:ph sz="quarter" idx="12"/>
          </p:nvPr>
        </p:nvSpPr>
        <p:spPr/>
        <p:txBody>
          <a:bodyPr>
            <a:normAutofit/>
          </a:bodyPr>
          <a:lstStyle/>
          <a:p>
            <a:r>
              <a:rPr lang="en-US" b="1" dirty="0"/>
              <a:t>2.2 Precise Throughput Timer (Plugin)</a:t>
            </a:r>
          </a:p>
          <a:p>
            <a:r>
              <a:rPr lang="en-US" b="1" dirty="0"/>
              <a:t>Via JMeter Plugins Manager</a:t>
            </a:r>
            <a:r>
              <a:rPr lang="en-US" dirty="0"/>
              <a:t> → install “Throughput Shaping Timer” / “Precise Throughput Timer”.</a:t>
            </a:r>
          </a:p>
          <a:p>
            <a:r>
              <a:rPr lang="en-US" b="1" dirty="0"/>
              <a:t>Allows</a:t>
            </a:r>
            <a:r>
              <a:rPr lang="en-US" dirty="0"/>
              <a:t>:</a:t>
            </a:r>
          </a:p>
          <a:p>
            <a:pPr lvl="1"/>
            <a:r>
              <a:rPr lang="en-US" dirty="0"/>
              <a:t>Specifying a throughput schedule (time windows with different rates).</a:t>
            </a:r>
          </a:p>
          <a:p>
            <a:pPr lvl="1"/>
            <a:r>
              <a:rPr lang="en-US" dirty="0"/>
              <a:t>More accurate pacing than Constant Throughput Timer.</a:t>
            </a:r>
          </a:p>
          <a:p>
            <a:r>
              <a:rPr lang="en-US" b="1" dirty="0"/>
              <a:t>Use Case</a:t>
            </a:r>
            <a:r>
              <a:rPr lang="en-US" dirty="0"/>
              <a:t>: Real-world traffic curves (ramp-up, peak, ramp-down phases).</a:t>
            </a:r>
          </a:p>
          <a:p>
            <a:endParaRPr lang="en-IN" dirty="0"/>
          </a:p>
        </p:txBody>
      </p:sp>
      <p:sp>
        <p:nvSpPr>
          <p:cNvPr id="3" name="Title 2">
            <a:extLst>
              <a:ext uri="{FF2B5EF4-FFF2-40B4-BE49-F238E27FC236}">
                <a16:creationId xmlns:a16="http://schemas.microsoft.com/office/drawing/2014/main" id="{57FADEA2-D79E-8C08-B173-96FBDB713489}"/>
              </a:ext>
            </a:extLst>
          </p:cNvPr>
          <p:cNvSpPr>
            <a:spLocks noGrp="1"/>
          </p:cNvSpPr>
          <p:nvPr>
            <p:ph type="title"/>
          </p:nvPr>
        </p:nvSpPr>
        <p:spPr/>
        <p:txBody>
          <a:bodyPr/>
          <a:lstStyle/>
          <a:p>
            <a:r>
              <a:rPr lang="en-IN" dirty="0"/>
              <a:t>2. Throughput-Control Timers</a:t>
            </a:r>
          </a:p>
        </p:txBody>
      </p:sp>
    </p:spTree>
    <p:extLst>
      <p:ext uri="{BB962C8B-B14F-4D97-AF65-F5344CB8AC3E}">
        <p14:creationId xmlns:p14="http://schemas.microsoft.com/office/powerpoint/2010/main" val="273383511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F23A2-47C4-EA09-6C0A-96F1B5386D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4B8D84-B549-6DB3-88C4-D2F4D258253E}"/>
              </a:ext>
            </a:extLst>
          </p:cNvPr>
          <p:cNvSpPr>
            <a:spLocks noGrp="1"/>
          </p:cNvSpPr>
          <p:nvPr>
            <p:ph sz="quarter" idx="12"/>
          </p:nvPr>
        </p:nvSpPr>
        <p:spPr/>
        <p:txBody>
          <a:bodyPr>
            <a:normAutofit/>
          </a:bodyPr>
          <a:lstStyle/>
          <a:p>
            <a:r>
              <a:rPr lang="en-US" b="1" dirty="0"/>
              <a:t>3.1 Synchronizing Timer</a:t>
            </a:r>
          </a:p>
          <a:p>
            <a:r>
              <a:rPr lang="en-US" b="1" dirty="0"/>
              <a:t>Number of Simultaneous Users to Group By</a:t>
            </a:r>
            <a:r>
              <a:rPr lang="en-US" dirty="0"/>
              <a:t>: threads wait until this many reach the timer.</a:t>
            </a:r>
          </a:p>
          <a:p>
            <a:r>
              <a:rPr lang="en-US" b="1" dirty="0"/>
              <a:t>Timeout (</a:t>
            </a:r>
            <a:r>
              <a:rPr lang="en-US" b="1" dirty="0" err="1"/>
              <a:t>ms</a:t>
            </a:r>
            <a:r>
              <a:rPr lang="en-US" b="1" dirty="0"/>
              <a:t>)</a:t>
            </a:r>
            <a:r>
              <a:rPr lang="en-US" dirty="0"/>
              <a:t>: optional maximum wait.</a:t>
            </a:r>
          </a:p>
          <a:p>
            <a:r>
              <a:rPr lang="en-US" b="1" dirty="0"/>
              <a:t>Behavior</a:t>
            </a:r>
            <a:r>
              <a:rPr lang="en-US" dirty="0"/>
              <a:t>: All waiting threads release together, creating a “spike”.</a:t>
            </a:r>
          </a:p>
          <a:p>
            <a:r>
              <a:rPr lang="en-US" b="1" dirty="0"/>
              <a:t>Use Case</a:t>
            </a:r>
            <a:r>
              <a:rPr lang="en-US" dirty="0"/>
              <a:t>: Stress-test concurrency limits (e.g., 50 users all logging in at once).</a:t>
            </a:r>
          </a:p>
          <a:p>
            <a:endParaRPr lang="en-IN" dirty="0"/>
          </a:p>
        </p:txBody>
      </p:sp>
      <p:sp>
        <p:nvSpPr>
          <p:cNvPr id="3" name="Title 2">
            <a:extLst>
              <a:ext uri="{FF2B5EF4-FFF2-40B4-BE49-F238E27FC236}">
                <a16:creationId xmlns:a16="http://schemas.microsoft.com/office/drawing/2014/main" id="{7F7D20C1-32BB-A849-DB8F-2521DE355F62}"/>
              </a:ext>
            </a:extLst>
          </p:cNvPr>
          <p:cNvSpPr>
            <a:spLocks noGrp="1"/>
          </p:cNvSpPr>
          <p:nvPr>
            <p:ph type="title"/>
          </p:nvPr>
        </p:nvSpPr>
        <p:spPr/>
        <p:txBody>
          <a:bodyPr/>
          <a:lstStyle/>
          <a:p>
            <a:r>
              <a:rPr lang="en-IN" dirty="0"/>
              <a:t>3. Synchronization &amp; Burst Timers</a:t>
            </a:r>
          </a:p>
        </p:txBody>
      </p:sp>
    </p:spTree>
    <p:extLst>
      <p:ext uri="{BB962C8B-B14F-4D97-AF65-F5344CB8AC3E}">
        <p14:creationId xmlns:p14="http://schemas.microsoft.com/office/powerpoint/2010/main" val="5994917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57A44-7EB3-B43E-27BA-F13C04486A59}"/>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545FC917-F266-B362-C06D-B05C42570C43}"/>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Test Action Sampler</a:t>
            </a:r>
            <a:r>
              <a:rPr kumimoji="0" lang="en-US" altLang="en-US" sz="2000" b="0" i="0" u="none" strike="noStrike" cap="none" normalizeH="0" baseline="0" dirty="0">
                <a:ln>
                  <a:noFill/>
                </a:ln>
                <a:effectLst/>
              </a:rPr>
              <a:t> (under “Timers” category)</a:t>
            </a: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Can pause a thread, stop a thread/test; supports millisecond delays.</a:t>
            </a: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Use for precise control where a true “sampler” is desired rather than a timer.</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BSF / JSR223 Timer</a:t>
            </a:r>
            <a:endParaRPr kumimoji="0" lang="en-US" altLang="en-US" sz="2000" b="0" i="0" u="none" strike="noStrike" cap="none" normalizeH="0" baseline="0" dirty="0">
              <a:ln>
                <a:noFill/>
              </a:ln>
              <a:effectLst/>
            </a:endParaRP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Write custom delay logic in </a:t>
            </a:r>
            <a:r>
              <a:rPr kumimoji="0" lang="en-US" altLang="en-US" sz="1800" b="0" i="0" u="none" strike="noStrike" cap="none" normalizeH="0" baseline="0" dirty="0" err="1">
                <a:ln>
                  <a:noFill/>
                </a:ln>
                <a:effectLst/>
              </a:rPr>
              <a:t>Beanshell</a:t>
            </a:r>
            <a:r>
              <a:rPr kumimoji="0" lang="en-US" altLang="en-US" sz="1800" b="0" i="0" u="none" strike="noStrike" cap="none" normalizeH="0" baseline="0" dirty="0">
                <a:ln>
                  <a:noFill/>
                </a:ln>
                <a:effectLst/>
              </a:rPr>
              <a:t>, Groovy, or other supported languages.</a:t>
            </a: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Example: dynamic delays based on response data or external data source.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Poisson Random Timer</a:t>
            </a:r>
            <a:r>
              <a:rPr kumimoji="0" lang="en-US" altLang="en-US" sz="2000" b="0" i="0" u="none" strike="noStrike" cap="none" normalizeH="0" baseline="0" dirty="0">
                <a:ln>
                  <a:noFill/>
                </a:ln>
                <a:effectLst/>
              </a:rPr>
              <a:t> (Plugin)</a:t>
            </a: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Follows Poisson distribution for inter-arrival times—realistic for many systems.</a:t>
            </a:r>
          </a:p>
          <a:p>
            <a:pPr marL="225425" lvl="1" indent="0" eaLnBrk="0" fontAlgn="base" hangingPunct="0">
              <a:lnSpc>
                <a:spcPct val="90000"/>
              </a:lnSpc>
              <a:spcBef>
                <a:spcPct val="0"/>
              </a:spcBef>
              <a:spcAft>
                <a:spcPts val="600"/>
              </a:spcAft>
              <a:buClrTx/>
              <a:buSzTx/>
              <a:buFontTx/>
              <a:buChar char="•"/>
            </a:pPr>
            <a:r>
              <a:rPr kumimoji="0" lang="en-US" altLang="en-US" sz="1800" b="0" i="0" u="none" strike="noStrike" cap="none" normalizeH="0" baseline="0" dirty="0">
                <a:ln>
                  <a:noFill/>
                </a:ln>
                <a:effectLst/>
              </a:rPr>
              <a:t>Requires “Extras with Libs” plugin pack.</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000" b="0" i="0" u="none" strike="noStrike" cap="none" normalizeH="0" baseline="0" dirty="0">
              <a:ln>
                <a:noFill/>
              </a:ln>
              <a:effectLst/>
            </a:endParaRPr>
          </a:p>
        </p:txBody>
      </p:sp>
      <p:sp>
        <p:nvSpPr>
          <p:cNvPr id="3" name="Title 2">
            <a:extLst>
              <a:ext uri="{FF2B5EF4-FFF2-40B4-BE49-F238E27FC236}">
                <a16:creationId xmlns:a16="http://schemas.microsoft.com/office/drawing/2014/main" id="{183DF5D3-8A21-4675-C929-AB0B3E82FD85}"/>
              </a:ext>
            </a:extLst>
          </p:cNvPr>
          <p:cNvSpPr>
            <a:spLocks noGrp="1"/>
          </p:cNvSpPr>
          <p:nvPr>
            <p:ph type="title"/>
          </p:nvPr>
        </p:nvSpPr>
        <p:spPr/>
        <p:txBody>
          <a:bodyPr anchor="b">
            <a:normAutofit/>
          </a:bodyPr>
          <a:lstStyle/>
          <a:p>
            <a:r>
              <a:rPr lang="en-IN" dirty="0"/>
              <a:t>4. Advanced &amp; Plugin Timers</a:t>
            </a:r>
          </a:p>
        </p:txBody>
      </p:sp>
    </p:spTree>
    <p:extLst>
      <p:ext uri="{BB962C8B-B14F-4D97-AF65-F5344CB8AC3E}">
        <p14:creationId xmlns:p14="http://schemas.microsoft.com/office/powerpoint/2010/main" val="24245409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1DF89E5-33C3-AB7C-A30C-A8CBDFFF3A9C}"/>
              </a:ext>
            </a:extLst>
          </p:cNvPr>
          <p:cNvSpPr>
            <a:spLocks noGrp="1" noChangeArrowheads="1"/>
          </p:cNvSpPr>
          <p:nvPr>
            <p:ph sz="quarter" idx="12"/>
          </p:nvPr>
        </p:nvSpPr>
        <p:spPr bwMode="auto"/>
        <p:txBody>
          <a:bodyPr vert="horz" lIns="0" tIns="0" rIns="0" bIns="0" rtlCol="0">
            <a:normAutofit/>
          </a:bodyPr>
          <a:lstStyle/>
          <a:p>
            <a:r>
              <a:rPr lang="en-US" altLang="en-US" b="1" dirty="0"/>
              <a:t>Simulate Realistic Think-Time</a:t>
            </a:r>
          </a:p>
          <a:p>
            <a:pPr lvl="1"/>
            <a:r>
              <a:rPr lang="en-US" altLang="en-US" i="1" dirty="0"/>
              <a:t>Base delays on real user behavior (e.g., web analytics).</a:t>
            </a:r>
          </a:p>
          <a:p>
            <a:pPr lvl="1"/>
            <a:r>
              <a:rPr lang="en-US" altLang="en-US" i="1" dirty="0"/>
              <a:t>Mix Constant and Random timers to avoid uniform traffic patterns.</a:t>
            </a:r>
          </a:p>
          <a:p>
            <a:r>
              <a:rPr lang="en-US" altLang="en-US" b="1" dirty="0"/>
              <a:t>Use Throughput Timers for Pacing</a:t>
            </a:r>
          </a:p>
          <a:p>
            <a:pPr lvl="1"/>
            <a:r>
              <a:rPr lang="en-US" altLang="en-US" i="1" dirty="0"/>
              <a:t>Prefer Constant Throughput Timer or Precise Throughput Timer over manually calculated delays if you need exact request rates</a:t>
            </a:r>
            <a:r>
              <a:rPr lang="en-US" altLang="en-US" b="1" i="1" dirty="0"/>
              <a:t>.</a:t>
            </a:r>
          </a:p>
          <a:p>
            <a:r>
              <a:rPr lang="en-US" altLang="en-US" b="1" dirty="0"/>
              <a:t>Avoid Timer Overlap</a:t>
            </a:r>
          </a:p>
          <a:p>
            <a:pPr lvl="1"/>
            <a:r>
              <a:rPr lang="en-US" altLang="en-US" i="1" dirty="0"/>
              <a:t>Keep one timer per scope whenever possible; overlapping timers can make debugging difficult.</a:t>
            </a:r>
          </a:p>
          <a:p>
            <a:endParaRPr lang="en-US" altLang="en-US" b="1" dirty="0"/>
          </a:p>
        </p:txBody>
      </p:sp>
      <p:sp>
        <p:nvSpPr>
          <p:cNvPr id="3" name="Title 2">
            <a:extLst>
              <a:ext uri="{FF2B5EF4-FFF2-40B4-BE49-F238E27FC236}">
                <a16:creationId xmlns:a16="http://schemas.microsoft.com/office/drawing/2014/main" id="{74DBCA35-EA88-4408-2B7B-0678B7E081B2}"/>
              </a:ext>
            </a:extLst>
          </p:cNvPr>
          <p:cNvSpPr>
            <a:spLocks noGrp="1"/>
          </p:cNvSpPr>
          <p:nvPr>
            <p:ph type="title"/>
          </p:nvPr>
        </p:nvSpPr>
        <p:spPr/>
        <p:txBody>
          <a:bodyPr anchor="b">
            <a:normAutofit/>
          </a:bodyPr>
          <a:lstStyle/>
          <a:p>
            <a:r>
              <a:rPr lang="en-IN" dirty="0"/>
              <a:t>6. Best Practices</a:t>
            </a:r>
          </a:p>
        </p:txBody>
      </p:sp>
    </p:spTree>
    <p:extLst>
      <p:ext uri="{BB962C8B-B14F-4D97-AF65-F5344CB8AC3E}">
        <p14:creationId xmlns:p14="http://schemas.microsoft.com/office/powerpoint/2010/main" val="22297469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E2D61-374F-78B6-0FC8-DD528E9200A9}"/>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AE0035C9-EE52-4E90-2B45-711E537E7B7D}"/>
              </a:ext>
            </a:extLst>
          </p:cNvPr>
          <p:cNvSpPr>
            <a:spLocks noGrp="1" noChangeArrowheads="1"/>
          </p:cNvSpPr>
          <p:nvPr>
            <p:ph sz="quarter" idx="12"/>
          </p:nvPr>
        </p:nvSpPr>
        <p:spPr bwMode="auto"/>
        <p:txBody>
          <a:bodyPr vert="horz" lIns="0" tIns="0" rIns="0" bIns="0" rtlCol="0">
            <a:normAutofit lnSpcReduction="10000"/>
          </a:bodyPr>
          <a:lstStyle/>
          <a:p>
            <a:r>
              <a:rPr lang="en-US" altLang="en-US" b="1" dirty="0"/>
              <a:t>Combine with Controllers</a:t>
            </a:r>
          </a:p>
          <a:p>
            <a:pPr lvl="1"/>
            <a:r>
              <a:rPr lang="en-US" altLang="en-US" b="1" i="1" dirty="0"/>
              <a:t>Scope timers under specific logic controllers (e.g., under a login flow only) to model different pacing per user journey.</a:t>
            </a:r>
          </a:p>
          <a:p>
            <a:r>
              <a:rPr lang="en-US" altLang="en-US" b="1" dirty="0"/>
              <a:t>Leverage Plugins for Sophistication</a:t>
            </a:r>
          </a:p>
          <a:p>
            <a:pPr lvl="1"/>
            <a:r>
              <a:rPr lang="en-US" altLang="en-US" dirty="0"/>
              <a:t>Install JMeter Plugins for Poisson timers, throughput shaping, and advanced distributions to better mimic production traffic</a:t>
            </a:r>
            <a:r>
              <a:rPr lang="en-US" altLang="en-US" b="1" dirty="0"/>
              <a:t>.</a:t>
            </a:r>
          </a:p>
          <a:p>
            <a:r>
              <a:rPr lang="en-US" altLang="en-US" b="1" dirty="0"/>
              <a:t>Validate Thread Delays</a:t>
            </a:r>
          </a:p>
          <a:p>
            <a:pPr lvl="1"/>
            <a:r>
              <a:rPr lang="en-US" altLang="en-US" dirty="0"/>
              <a:t>Use a View Results in Table listener during debugging to confirm that delays are being applied as expected before scaling up.</a:t>
            </a:r>
          </a:p>
          <a:p>
            <a:endParaRPr lang="en-US" altLang="en-US" b="1" dirty="0"/>
          </a:p>
        </p:txBody>
      </p:sp>
      <p:sp>
        <p:nvSpPr>
          <p:cNvPr id="3" name="Title 2">
            <a:extLst>
              <a:ext uri="{FF2B5EF4-FFF2-40B4-BE49-F238E27FC236}">
                <a16:creationId xmlns:a16="http://schemas.microsoft.com/office/drawing/2014/main" id="{AC7A01B4-8B89-DA1F-178E-A0C2874A4279}"/>
              </a:ext>
            </a:extLst>
          </p:cNvPr>
          <p:cNvSpPr>
            <a:spLocks noGrp="1"/>
          </p:cNvSpPr>
          <p:nvPr>
            <p:ph type="title"/>
          </p:nvPr>
        </p:nvSpPr>
        <p:spPr/>
        <p:txBody>
          <a:bodyPr anchor="b">
            <a:normAutofit/>
          </a:bodyPr>
          <a:lstStyle/>
          <a:p>
            <a:r>
              <a:rPr lang="en-IN" dirty="0"/>
              <a:t>6. Best Practices</a:t>
            </a:r>
          </a:p>
        </p:txBody>
      </p:sp>
    </p:spTree>
    <p:extLst>
      <p:ext uri="{BB962C8B-B14F-4D97-AF65-F5344CB8AC3E}">
        <p14:creationId xmlns:p14="http://schemas.microsoft.com/office/powerpoint/2010/main" val="1272866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01909A-4044-00BD-F85C-9C0571F73D6A}"/>
              </a:ext>
            </a:extLst>
          </p:cNvPr>
          <p:cNvSpPr>
            <a:spLocks noGrp="1"/>
          </p:cNvSpPr>
          <p:nvPr>
            <p:ph sz="quarter" idx="12"/>
          </p:nvPr>
        </p:nvSpPr>
        <p:spPr/>
        <p:txBody>
          <a:bodyPr>
            <a:normAutofit fontScale="92500"/>
          </a:bodyPr>
          <a:lstStyle/>
          <a:p>
            <a:r>
              <a:rPr lang="en-US" dirty="0"/>
              <a:t>An Assertion lets you </a:t>
            </a:r>
            <a:r>
              <a:rPr lang="en-US" b="1" dirty="0"/>
              <a:t>verify</a:t>
            </a:r>
            <a:r>
              <a:rPr lang="en-US" dirty="0"/>
              <a:t> the response (or other runtime state) of a sampler against expected conditions. When an assertion fails, JMeter marks the sample as failed and (depending on your test logic) can stop the thread or the test.</a:t>
            </a:r>
          </a:p>
          <a:p>
            <a:r>
              <a:rPr lang="en-US" b="1" dirty="0"/>
              <a:t>Scope:</a:t>
            </a:r>
            <a:r>
              <a:rPr lang="en-US" dirty="0"/>
              <a:t> Attach directly beneath a Sampler or under a Controller.</a:t>
            </a:r>
          </a:p>
          <a:p>
            <a:r>
              <a:rPr lang="en-US" b="1" dirty="0"/>
              <a:t>Behavior:</a:t>
            </a:r>
            <a:endParaRPr lang="en-US" dirty="0"/>
          </a:p>
          <a:p>
            <a:pPr lvl="1"/>
            <a:r>
              <a:rPr lang="en-US" b="1" dirty="0"/>
              <a:t>Hard Fail:</a:t>
            </a:r>
            <a:r>
              <a:rPr lang="en-US" dirty="0"/>
              <a:t> Sample is marked failed, but execution continues (default).</a:t>
            </a:r>
          </a:p>
          <a:p>
            <a:pPr lvl="1"/>
            <a:r>
              <a:rPr lang="en-US" b="1" dirty="0"/>
              <a:t>Stop Thread/Test:</a:t>
            </a:r>
            <a:r>
              <a:rPr lang="en-US" dirty="0"/>
              <a:t> Can optionally stop thread or entire test on failure (via Test Action or “Stop Thread on error” settings).</a:t>
            </a:r>
          </a:p>
          <a:p>
            <a:endParaRPr lang="en-IN" dirty="0"/>
          </a:p>
        </p:txBody>
      </p:sp>
      <p:sp>
        <p:nvSpPr>
          <p:cNvPr id="3" name="Title 2">
            <a:extLst>
              <a:ext uri="{FF2B5EF4-FFF2-40B4-BE49-F238E27FC236}">
                <a16:creationId xmlns:a16="http://schemas.microsoft.com/office/drawing/2014/main" id="{71422019-2B86-23EB-086D-D94C85CA3461}"/>
              </a:ext>
            </a:extLst>
          </p:cNvPr>
          <p:cNvSpPr>
            <a:spLocks noGrp="1"/>
          </p:cNvSpPr>
          <p:nvPr>
            <p:ph type="title"/>
          </p:nvPr>
        </p:nvSpPr>
        <p:spPr/>
        <p:txBody>
          <a:bodyPr/>
          <a:lstStyle/>
          <a:p>
            <a:br>
              <a:rPr lang="en-IN" b="0" dirty="0"/>
            </a:br>
            <a:r>
              <a:rPr lang="en-IN" b="0" dirty="0"/>
              <a:t> Assertions</a:t>
            </a:r>
            <a:endParaRPr lang="en-IN" dirty="0"/>
          </a:p>
        </p:txBody>
      </p:sp>
    </p:spTree>
    <p:extLst>
      <p:ext uri="{BB962C8B-B14F-4D97-AF65-F5344CB8AC3E}">
        <p14:creationId xmlns:p14="http://schemas.microsoft.com/office/powerpoint/2010/main" val="25940391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4360E-0993-A296-92A8-3CFD1AA0D56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A54707-CBBF-7D24-3096-35746E94ACCC}"/>
              </a:ext>
            </a:extLst>
          </p:cNvPr>
          <p:cNvSpPr>
            <a:spLocks noGrp="1"/>
          </p:cNvSpPr>
          <p:nvPr>
            <p:ph sz="quarter" idx="12"/>
          </p:nvPr>
        </p:nvSpPr>
        <p:spPr/>
        <p:txBody>
          <a:bodyPr>
            <a:normAutofit fontScale="92500"/>
          </a:bodyPr>
          <a:lstStyle/>
          <a:p>
            <a:r>
              <a:rPr lang="en-US" dirty="0"/>
              <a:t>An Assertion lets you </a:t>
            </a:r>
            <a:r>
              <a:rPr lang="en-US" b="1" dirty="0"/>
              <a:t>verify</a:t>
            </a:r>
            <a:r>
              <a:rPr lang="en-US" dirty="0"/>
              <a:t> the response (or other runtime state) of a sampler against expected conditions. When an assertion fails, JMeter marks the sample as failed and (depending on your test logic) can stop the thread or the test.</a:t>
            </a:r>
          </a:p>
          <a:p>
            <a:r>
              <a:rPr lang="en-US" b="1" dirty="0"/>
              <a:t>Scope:</a:t>
            </a:r>
            <a:r>
              <a:rPr lang="en-US" dirty="0"/>
              <a:t> Attach directly beneath a Sampler or under a Controller.</a:t>
            </a:r>
          </a:p>
          <a:p>
            <a:r>
              <a:rPr lang="en-US" b="1" dirty="0"/>
              <a:t>Behavior:</a:t>
            </a:r>
            <a:endParaRPr lang="en-US" dirty="0"/>
          </a:p>
          <a:p>
            <a:pPr lvl="1"/>
            <a:r>
              <a:rPr lang="en-US" b="1" dirty="0"/>
              <a:t>Hard Fail:</a:t>
            </a:r>
            <a:r>
              <a:rPr lang="en-US" dirty="0"/>
              <a:t> Sample is marked failed, but execution continues (default).</a:t>
            </a:r>
          </a:p>
          <a:p>
            <a:pPr lvl="1"/>
            <a:r>
              <a:rPr lang="en-US" b="1" dirty="0"/>
              <a:t>Stop Thread/Test:</a:t>
            </a:r>
            <a:r>
              <a:rPr lang="en-US" dirty="0"/>
              <a:t> Can optionally stop thread or entire test on failure (via Test Action or “Stop Thread on error” settings).</a:t>
            </a:r>
          </a:p>
          <a:p>
            <a:endParaRPr lang="en-IN" dirty="0"/>
          </a:p>
        </p:txBody>
      </p:sp>
      <p:sp>
        <p:nvSpPr>
          <p:cNvPr id="3" name="Title 2">
            <a:extLst>
              <a:ext uri="{FF2B5EF4-FFF2-40B4-BE49-F238E27FC236}">
                <a16:creationId xmlns:a16="http://schemas.microsoft.com/office/drawing/2014/main" id="{54483233-6A29-4723-D793-DE567F5A13DA}"/>
              </a:ext>
            </a:extLst>
          </p:cNvPr>
          <p:cNvSpPr>
            <a:spLocks noGrp="1"/>
          </p:cNvSpPr>
          <p:nvPr>
            <p:ph type="title"/>
          </p:nvPr>
        </p:nvSpPr>
        <p:spPr/>
        <p:txBody>
          <a:bodyPr/>
          <a:lstStyle/>
          <a:p>
            <a:br>
              <a:rPr lang="en-IN" b="0" dirty="0"/>
            </a:br>
            <a:r>
              <a:rPr lang="en-IN" b="0" dirty="0"/>
              <a:t> Assertions</a:t>
            </a:r>
            <a:endParaRPr lang="en-IN" dirty="0"/>
          </a:p>
        </p:txBody>
      </p:sp>
    </p:spTree>
    <p:extLst>
      <p:ext uri="{BB962C8B-B14F-4D97-AF65-F5344CB8AC3E}">
        <p14:creationId xmlns:p14="http://schemas.microsoft.com/office/powerpoint/2010/main" val="2133661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A182F-5D7C-1338-EC6C-A73FFA615D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F4C4C9-3071-5990-7878-2C13C1639AE7}"/>
              </a:ext>
            </a:extLst>
          </p:cNvPr>
          <p:cNvSpPr>
            <a:spLocks noGrp="1"/>
          </p:cNvSpPr>
          <p:nvPr>
            <p:ph sz="quarter" idx="12"/>
          </p:nvPr>
        </p:nvSpPr>
        <p:spPr/>
        <p:txBody>
          <a:bodyPr>
            <a:normAutofit/>
          </a:bodyPr>
          <a:lstStyle/>
          <a:p>
            <a:r>
              <a:rPr lang="en-US" b="1" dirty="0"/>
              <a:t>Spike Testing </a:t>
            </a:r>
            <a:r>
              <a:rPr lang="en-US" dirty="0"/>
              <a:t>analyzes how the system responds to sudden and substantial increases under user load. </a:t>
            </a:r>
          </a:p>
          <a:p>
            <a:r>
              <a:rPr lang="en-US" dirty="0"/>
              <a:t>Its purpose is to assess if the system can handle sudden surges in traffic without encountering performance problems or failures. </a:t>
            </a:r>
            <a:endParaRPr lang="en-IN" dirty="0"/>
          </a:p>
        </p:txBody>
      </p:sp>
      <p:sp>
        <p:nvSpPr>
          <p:cNvPr id="3" name="Title 2">
            <a:extLst>
              <a:ext uri="{FF2B5EF4-FFF2-40B4-BE49-F238E27FC236}">
                <a16:creationId xmlns:a16="http://schemas.microsoft.com/office/drawing/2014/main" id="{306F1D80-72F6-E435-96FC-E0D951325E4A}"/>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413549484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D6180-2844-3381-29E7-4B49F4BEA27C}"/>
              </a:ext>
            </a:extLst>
          </p:cNvPr>
          <p:cNvSpPr>
            <a:spLocks noGrp="1"/>
          </p:cNvSpPr>
          <p:nvPr>
            <p:ph sz="quarter" idx="12"/>
          </p:nvPr>
        </p:nvSpPr>
        <p:spPr/>
        <p:txBody>
          <a:bodyPr/>
          <a:lstStyle/>
          <a:p>
            <a:r>
              <a:rPr lang="en-US" b="1" dirty="0"/>
              <a:t>Response Assertion</a:t>
            </a:r>
          </a:p>
          <a:p>
            <a:pPr lvl="1"/>
            <a:r>
              <a:rPr lang="en-US" dirty="0"/>
              <a:t>Use this to check anything in the HTTP response: the response text, headers, status code, response message, request data, or even the final URL. </a:t>
            </a:r>
          </a:p>
          <a:p>
            <a:pPr lvl="1"/>
            <a:r>
              <a:rPr lang="en-US" dirty="0"/>
              <a:t>You define one or more patterns (plain substrings, exact matches, or regular expressions) and choose whether to treat them positively or negate the match.</a:t>
            </a:r>
          </a:p>
          <a:p>
            <a:pPr lvl="1"/>
            <a:r>
              <a:rPr lang="en-US" dirty="0"/>
              <a:t>It’s ideal for verifying that a page contains “Welcome, user123” or that the response code equals 200.</a:t>
            </a:r>
          </a:p>
          <a:p>
            <a:endParaRPr lang="en-IN" dirty="0"/>
          </a:p>
        </p:txBody>
      </p:sp>
      <p:sp>
        <p:nvSpPr>
          <p:cNvPr id="3" name="Title 2">
            <a:extLst>
              <a:ext uri="{FF2B5EF4-FFF2-40B4-BE49-F238E27FC236}">
                <a16:creationId xmlns:a16="http://schemas.microsoft.com/office/drawing/2014/main" id="{50B866EF-B5B6-6E13-1C18-54A88F0669BC}"/>
              </a:ext>
            </a:extLst>
          </p:cNvPr>
          <p:cNvSpPr>
            <a:spLocks noGrp="1"/>
          </p:cNvSpPr>
          <p:nvPr>
            <p:ph type="title"/>
          </p:nvPr>
        </p:nvSpPr>
        <p:spPr/>
        <p:txBody>
          <a:bodyPr/>
          <a:lstStyle/>
          <a:p>
            <a:r>
              <a:rPr lang="en-IN" dirty="0"/>
              <a:t>2. Core Built-In Assertions</a:t>
            </a:r>
          </a:p>
        </p:txBody>
      </p:sp>
    </p:spTree>
    <p:extLst>
      <p:ext uri="{BB962C8B-B14F-4D97-AF65-F5344CB8AC3E}">
        <p14:creationId xmlns:p14="http://schemas.microsoft.com/office/powerpoint/2010/main" val="16658373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BA1AD-E6E9-AC63-D1DC-20396BA7F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5C1FBD-8927-E10A-9B6E-3F95C5EBD592}"/>
              </a:ext>
            </a:extLst>
          </p:cNvPr>
          <p:cNvSpPr>
            <a:spLocks noGrp="1"/>
          </p:cNvSpPr>
          <p:nvPr>
            <p:ph type="title"/>
          </p:nvPr>
        </p:nvSpPr>
        <p:spPr/>
        <p:txBody>
          <a:bodyPr/>
          <a:lstStyle/>
          <a:p>
            <a:r>
              <a:rPr lang="en-IN" dirty="0"/>
              <a:t>2. Core Built-In Assertions</a:t>
            </a:r>
          </a:p>
        </p:txBody>
      </p:sp>
      <p:pic>
        <p:nvPicPr>
          <p:cNvPr id="7" name="Picture 6">
            <a:extLst>
              <a:ext uri="{FF2B5EF4-FFF2-40B4-BE49-F238E27FC236}">
                <a16:creationId xmlns:a16="http://schemas.microsoft.com/office/drawing/2014/main" id="{BFB4C65F-CADF-0EB0-C814-A039B899A601}"/>
              </a:ext>
            </a:extLst>
          </p:cNvPr>
          <p:cNvPicPr>
            <a:picLocks noChangeAspect="1"/>
          </p:cNvPicPr>
          <p:nvPr/>
        </p:nvPicPr>
        <p:blipFill>
          <a:blip r:embed="rId2"/>
          <a:stretch>
            <a:fillRect/>
          </a:stretch>
        </p:blipFill>
        <p:spPr>
          <a:xfrm>
            <a:off x="0" y="1631207"/>
            <a:ext cx="9144000" cy="4500359"/>
          </a:xfrm>
          <a:prstGeom prst="rect">
            <a:avLst/>
          </a:prstGeom>
        </p:spPr>
      </p:pic>
    </p:spTree>
    <p:extLst>
      <p:ext uri="{BB962C8B-B14F-4D97-AF65-F5344CB8AC3E}">
        <p14:creationId xmlns:p14="http://schemas.microsoft.com/office/powerpoint/2010/main" val="41693465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CF9E3-94A5-3495-9145-80A398A5F7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A978A-B585-F574-D17F-5A2E41ABB3FB}"/>
              </a:ext>
            </a:extLst>
          </p:cNvPr>
          <p:cNvSpPr>
            <a:spLocks noGrp="1"/>
          </p:cNvSpPr>
          <p:nvPr>
            <p:ph sz="quarter" idx="12"/>
          </p:nvPr>
        </p:nvSpPr>
        <p:spPr/>
        <p:txBody>
          <a:bodyPr/>
          <a:lstStyle/>
          <a:p>
            <a:r>
              <a:rPr lang="en-US" b="1" dirty="0"/>
              <a:t>Duration Assertion</a:t>
            </a:r>
          </a:p>
          <a:p>
            <a:pPr lvl="1"/>
            <a:r>
              <a:rPr lang="en-US" dirty="0"/>
              <a:t>If you need to enforce performance thresholds, attach a Duration Assertion beneath your sampler and set a maximum response time in milliseconds. Any sample slower than that limit is marked as failed.</a:t>
            </a:r>
          </a:p>
          <a:p>
            <a:r>
              <a:rPr lang="en-US" b="1" dirty="0"/>
              <a:t>Size Assertion</a:t>
            </a:r>
          </a:p>
          <a:p>
            <a:pPr lvl="1"/>
            <a:r>
              <a:rPr lang="en-US" dirty="0"/>
              <a:t>This checks the total response payload size. Specify minimum and/or maximum byte values—handy for catching truncated responses or unexpectedly large payloads.</a:t>
            </a:r>
          </a:p>
          <a:p>
            <a:endParaRPr lang="en-IN" dirty="0"/>
          </a:p>
        </p:txBody>
      </p:sp>
      <p:sp>
        <p:nvSpPr>
          <p:cNvPr id="3" name="Title 2">
            <a:extLst>
              <a:ext uri="{FF2B5EF4-FFF2-40B4-BE49-F238E27FC236}">
                <a16:creationId xmlns:a16="http://schemas.microsoft.com/office/drawing/2014/main" id="{2CBA0795-7BBA-5347-7514-03DAB0168617}"/>
              </a:ext>
            </a:extLst>
          </p:cNvPr>
          <p:cNvSpPr>
            <a:spLocks noGrp="1"/>
          </p:cNvSpPr>
          <p:nvPr>
            <p:ph type="title"/>
          </p:nvPr>
        </p:nvSpPr>
        <p:spPr/>
        <p:txBody>
          <a:bodyPr/>
          <a:lstStyle/>
          <a:p>
            <a:r>
              <a:rPr lang="en-IN" dirty="0"/>
              <a:t>2. Core Built-In Assertions</a:t>
            </a:r>
          </a:p>
        </p:txBody>
      </p:sp>
    </p:spTree>
    <p:extLst>
      <p:ext uri="{BB962C8B-B14F-4D97-AF65-F5344CB8AC3E}">
        <p14:creationId xmlns:p14="http://schemas.microsoft.com/office/powerpoint/2010/main" val="33848110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A625-5518-136A-0BFB-A0BC921911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BF78EB-16E2-34DA-5E6C-E5CE6E2B144D}"/>
              </a:ext>
            </a:extLst>
          </p:cNvPr>
          <p:cNvSpPr>
            <a:spLocks noGrp="1"/>
          </p:cNvSpPr>
          <p:nvPr>
            <p:ph sz="quarter" idx="12"/>
          </p:nvPr>
        </p:nvSpPr>
        <p:spPr/>
        <p:txBody>
          <a:bodyPr/>
          <a:lstStyle/>
          <a:p>
            <a:r>
              <a:rPr lang="en-US" b="1" dirty="0"/>
              <a:t>Purpose</a:t>
            </a:r>
          </a:p>
          <a:p>
            <a:pPr lvl="1"/>
            <a:r>
              <a:rPr lang="en-US" dirty="0"/>
              <a:t>Ensure </a:t>
            </a:r>
            <a:r>
              <a:rPr lang="en-US" b="1" dirty="0"/>
              <a:t>performance SLAs</a:t>
            </a:r>
            <a:r>
              <a:rPr lang="en-US" dirty="0"/>
              <a:t> are met (e.g., response time &lt; 2000 </a:t>
            </a:r>
            <a:r>
              <a:rPr lang="en-US" dirty="0" err="1"/>
              <a:t>ms</a:t>
            </a:r>
            <a:r>
              <a:rPr lang="en-US" dirty="0"/>
              <a:t>)</a:t>
            </a:r>
          </a:p>
          <a:p>
            <a:pPr lvl="1"/>
            <a:r>
              <a:rPr lang="en-US" dirty="0"/>
              <a:t>Catch </a:t>
            </a:r>
            <a:r>
              <a:rPr lang="en-US" b="1" dirty="0"/>
              <a:t>slow responses</a:t>
            </a:r>
            <a:r>
              <a:rPr lang="en-US" dirty="0"/>
              <a:t> during load tests</a:t>
            </a:r>
          </a:p>
          <a:p>
            <a:pPr lvl="1"/>
            <a:r>
              <a:rPr lang="en-US" dirty="0"/>
              <a:t>Add fail/pass logic based on timing</a:t>
            </a:r>
          </a:p>
          <a:p>
            <a:endParaRPr lang="en-IN" dirty="0"/>
          </a:p>
        </p:txBody>
      </p:sp>
      <p:sp>
        <p:nvSpPr>
          <p:cNvPr id="3" name="Title 2">
            <a:extLst>
              <a:ext uri="{FF2B5EF4-FFF2-40B4-BE49-F238E27FC236}">
                <a16:creationId xmlns:a16="http://schemas.microsoft.com/office/drawing/2014/main" id="{563E0076-65C3-1AC1-5A91-E772AE86565C}"/>
              </a:ext>
            </a:extLst>
          </p:cNvPr>
          <p:cNvSpPr>
            <a:spLocks noGrp="1"/>
          </p:cNvSpPr>
          <p:nvPr>
            <p:ph type="title"/>
          </p:nvPr>
        </p:nvSpPr>
        <p:spPr/>
        <p:txBody>
          <a:bodyPr/>
          <a:lstStyle/>
          <a:p>
            <a:r>
              <a:rPr lang="en-IN" dirty="0"/>
              <a:t>2. Duration Assertion in JMeter</a:t>
            </a:r>
          </a:p>
        </p:txBody>
      </p:sp>
      <p:pic>
        <p:nvPicPr>
          <p:cNvPr id="5" name="Picture 4">
            <a:extLst>
              <a:ext uri="{FF2B5EF4-FFF2-40B4-BE49-F238E27FC236}">
                <a16:creationId xmlns:a16="http://schemas.microsoft.com/office/drawing/2014/main" id="{7B79168D-F4D8-0C35-E334-D360F37E5BBC}"/>
              </a:ext>
            </a:extLst>
          </p:cNvPr>
          <p:cNvPicPr>
            <a:picLocks noChangeAspect="1"/>
          </p:cNvPicPr>
          <p:nvPr/>
        </p:nvPicPr>
        <p:blipFill>
          <a:blip r:embed="rId2"/>
          <a:stretch>
            <a:fillRect/>
          </a:stretch>
        </p:blipFill>
        <p:spPr>
          <a:xfrm>
            <a:off x="549669" y="3793332"/>
            <a:ext cx="7859222" cy="2343477"/>
          </a:xfrm>
          <a:prstGeom prst="rect">
            <a:avLst/>
          </a:prstGeom>
        </p:spPr>
      </p:pic>
    </p:spTree>
    <p:extLst>
      <p:ext uri="{BB962C8B-B14F-4D97-AF65-F5344CB8AC3E}">
        <p14:creationId xmlns:p14="http://schemas.microsoft.com/office/powerpoint/2010/main" val="14006778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C428D-F8CE-1FB5-C83C-F444C65626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9B3FB7-8EBE-E59C-53C1-B8B64F7372E7}"/>
              </a:ext>
            </a:extLst>
          </p:cNvPr>
          <p:cNvSpPr>
            <a:spLocks noGrp="1"/>
          </p:cNvSpPr>
          <p:nvPr>
            <p:ph type="title"/>
          </p:nvPr>
        </p:nvSpPr>
        <p:spPr/>
        <p:txBody>
          <a:bodyPr/>
          <a:lstStyle/>
          <a:p>
            <a:r>
              <a:rPr lang="en-IN" dirty="0"/>
              <a:t>2. Duration Assertion in JMeter</a:t>
            </a:r>
          </a:p>
        </p:txBody>
      </p:sp>
      <p:pic>
        <p:nvPicPr>
          <p:cNvPr id="8" name="Picture 7">
            <a:extLst>
              <a:ext uri="{FF2B5EF4-FFF2-40B4-BE49-F238E27FC236}">
                <a16:creationId xmlns:a16="http://schemas.microsoft.com/office/drawing/2014/main" id="{9725B058-FE87-A8C2-12CC-C748C7CBE7B7}"/>
              </a:ext>
            </a:extLst>
          </p:cNvPr>
          <p:cNvPicPr>
            <a:picLocks noChangeAspect="1"/>
          </p:cNvPicPr>
          <p:nvPr/>
        </p:nvPicPr>
        <p:blipFill>
          <a:blip r:embed="rId2"/>
          <a:stretch>
            <a:fillRect/>
          </a:stretch>
        </p:blipFill>
        <p:spPr>
          <a:xfrm>
            <a:off x="318499" y="2581163"/>
            <a:ext cx="8568648" cy="3668311"/>
          </a:xfrm>
          <a:prstGeom prst="rect">
            <a:avLst/>
          </a:prstGeom>
        </p:spPr>
      </p:pic>
      <p:pic>
        <p:nvPicPr>
          <p:cNvPr id="10" name="Picture 9">
            <a:extLst>
              <a:ext uri="{FF2B5EF4-FFF2-40B4-BE49-F238E27FC236}">
                <a16:creationId xmlns:a16="http://schemas.microsoft.com/office/drawing/2014/main" id="{8D12342B-92D1-CEC3-A851-1D905A673AB0}"/>
              </a:ext>
            </a:extLst>
          </p:cNvPr>
          <p:cNvPicPr>
            <a:picLocks noChangeAspect="1"/>
          </p:cNvPicPr>
          <p:nvPr/>
        </p:nvPicPr>
        <p:blipFill>
          <a:blip r:embed="rId3"/>
          <a:stretch>
            <a:fillRect/>
          </a:stretch>
        </p:blipFill>
        <p:spPr>
          <a:xfrm>
            <a:off x="2211288" y="1295109"/>
            <a:ext cx="3200847" cy="1286054"/>
          </a:xfrm>
          <a:prstGeom prst="rect">
            <a:avLst/>
          </a:prstGeom>
        </p:spPr>
      </p:pic>
    </p:spTree>
    <p:extLst>
      <p:ext uri="{BB962C8B-B14F-4D97-AF65-F5344CB8AC3E}">
        <p14:creationId xmlns:p14="http://schemas.microsoft.com/office/powerpoint/2010/main" val="13519888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B0BE1-C8BE-D54F-A028-25861360BFB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D0EBB1-26EB-AE09-871A-C6803164E6E8}"/>
              </a:ext>
            </a:extLst>
          </p:cNvPr>
          <p:cNvSpPr>
            <a:spLocks noGrp="1"/>
          </p:cNvSpPr>
          <p:nvPr>
            <p:ph sz="quarter" idx="12"/>
          </p:nvPr>
        </p:nvSpPr>
        <p:spPr/>
        <p:txBody>
          <a:bodyPr>
            <a:normAutofit fontScale="92500"/>
          </a:bodyPr>
          <a:lstStyle/>
          <a:p>
            <a:r>
              <a:rPr lang="en-US" b="1" dirty="0"/>
              <a:t>XML and HTML Assertions</a:t>
            </a:r>
          </a:p>
          <a:p>
            <a:pPr lvl="1"/>
            <a:r>
              <a:rPr lang="en-US" dirty="0"/>
              <a:t>The XML Assertion simply parses the response as XML and fails if it’s malformed. </a:t>
            </a:r>
          </a:p>
          <a:p>
            <a:pPr lvl="1"/>
            <a:r>
              <a:rPr lang="en-US" dirty="0"/>
              <a:t>The HTML Assertion does the same for HTML (using JMeter’s built-in parser). </a:t>
            </a:r>
          </a:p>
          <a:p>
            <a:pPr lvl="1"/>
            <a:r>
              <a:rPr lang="en-US" dirty="0"/>
              <a:t>Neither validates against a schema, but both catch invalid markup quickly.</a:t>
            </a:r>
          </a:p>
          <a:p>
            <a:r>
              <a:rPr lang="en-US" b="1" dirty="0"/>
              <a:t>MD5Hex Assertion</a:t>
            </a:r>
          </a:p>
          <a:p>
            <a:pPr lvl="1"/>
            <a:r>
              <a:rPr lang="en-US" dirty="0"/>
              <a:t>JMeter computes the MD5 checksum of the response body and compares it to the value you supply. </a:t>
            </a:r>
          </a:p>
          <a:p>
            <a:pPr lvl="1"/>
            <a:r>
              <a:rPr lang="en-US" dirty="0"/>
              <a:t>Use this when you need to confirm that the entire payload matches exactly (for example, static file downloads).</a:t>
            </a:r>
          </a:p>
          <a:p>
            <a:endParaRPr lang="en-IN" dirty="0"/>
          </a:p>
        </p:txBody>
      </p:sp>
      <p:sp>
        <p:nvSpPr>
          <p:cNvPr id="3" name="Title 2">
            <a:extLst>
              <a:ext uri="{FF2B5EF4-FFF2-40B4-BE49-F238E27FC236}">
                <a16:creationId xmlns:a16="http://schemas.microsoft.com/office/drawing/2014/main" id="{D7271B3A-C522-4881-68DF-3BAE4C80C25F}"/>
              </a:ext>
            </a:extLst>
          </p:cNvPr>
          <p:cNvSpPr>
            <a:spLocks noGrp="1"/>
          </p:cNvSpPr>
          <p:nvPr>
            <p:ph type="title"/>
          </p:nvPr>
        </p:nvSpPr>
        <p:spPr/>
        <p:txBody>
          <a:bodyPr/>
          <a:lstStyle/>
          <a:p>
            <a:r>
              <a:rPr lang="en-IN" dirty="0"/>
              <a:t>2. Core Built-In Assertions</a:t>
            </a:r>
          </a:p>
        </p:txBody>
      </p:sp>
    </p:spTree>
    <p:extLst>
      <p:ext uri="{BB962C8B-B14F-4D97-AF65-F5344CB8AC3E}">
        <p14:creationId xmlns:p14="http://schemas.microsoft.com/office/powerpoint/2010/main" val="587116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343FC-9DEF-9591-66AE-5ED2F8FD8C7B}"/>
              </a:ext>
            </a:extLst>
          </p:cNvPr>
          <p:cNvSpPr>
            <a:spLocks noGrp="1"/>
          </p:cNvSpPr>
          <p:nvPr>
            <p:ph type="title"/>
          </p:nvPr>
        </p:nvSpPr>
        <p:spPr>
          <a:xfrm>
            <a:off x="461035" y="170122"/>
            <a:ext cx="8205261" cy="785553"/>
          </a:xfrm>
        </p:spPr>
        <p:txBody>
          <a:bodyPr anchor="b">
            <a:normAutofit/>
          </a:bodyPr>
          <a:lstStyle/>
          <a:p>
            <a:r>
              <a:rPr lang="en-IN" dirty="0"/>
              <a:t>Data-Format and Protocol-Specific Checks</a:t>
            </a:r>
          </a:p>
        </p:txBody>
      </p:sp>
      <p:graphicFrame>
        <p:nvGraphicFramePr>
          <p:cNvPr id="6" name="Rectangle 1">
            <a:extLst>
              <a:ext uri="{FF2B5EF4-FFF2-40B4-BE49-F238E27FC236}">
                <a16:creationId xmlns:a16="http://schemas.microsoft.com/office/drawing/2014/main" id="{C6469FA2-CD15-385E-CBC2-3371114022ED}"/>
              </a:ext>
            </a:extLst>
          </p:cNvPr>
          <p:cNvGraphicFramePr>
            <a:graphicFrameLocks noGrp="1"/>
          </p:cNvGraphicFramePr>
          <p:nvPr>
            <p:ph sz="quarter" idx="12"/>
            <p:extLst>
              <p:ext uri="{D42A27DB-BD31-4B8C-83A1-F6EECF244321}">
                <p14:modId xmlns:p14="http://schemas.microsoft.com/office/powerpoint/2010/main" val="1619683148"/>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118834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7CC8F2-4008-0344-1BC0-4C71E681B70D}"/>
              </a:ext>
            </a:extLst>
          </p:cNvPr>
          <p:cNvPicPr>
            <a:picLocks noChangeAspect="1"/>
          </p:cNvPicPr>
          <p:nvPr/>
        </p:nvPicPr>
        <p:blipFill>
          <a:blip r:embed="rId2"/>
          <a:stretch>
            <a:fillRect/>
          </a:stretch>
        </p:blipFill>
        <p:spPr>
          <a:xfrm>
            <a:off x="457201" y="1643764"/>
            <a:ext cx="8228012" cy="4299136"/>
          </a:xfrm>
          <a:prstGeom prst="rect">
            <a:avLst/>
          </a:prstGeom>
          <a:noFill/>
        </p:spPr>
      </p:pic>
      <p:sp>
        <p:nvSpPr>
          <p:cNvPr id="3" name="Title 2">
            <a:extLst>
              <a:ext uri="{FF2B5EF4-FFF2-40B4-BE49-F238E27FC236}">
                <a16:creationId xmlns:a16="http://schemas.microsoft.com/office/drawing/2014/main" id="{0804BC70-66B9-6AE9-F75A-8BC394EF4298}"/>
              </a:ext>
            </a:extLst>
          </p:cNvPr>
          <p:cNvSpPr>
            <a:spLocks noGrp="1"/>
          </p:cNvSpPr>
          <p:nvPr>
            <p:ph type="title"/>
          </p:nvPr>
        </p:nvSpPr>
        <p:spPr>
          <a:xfrm>
            <a:off x="461035" y="170122"/>
            <a:ext cx="8205261" cy="785553"/>
          </a:xfrm>
        </p:spPr>
        <p:txBody>
          <a:bodyPr anchor="b">
            <a:normAutofit/>
          </a:bodyPr>
          <a:lstStyle/>
          <a:p>
            <a:r>
              <a:rPr lang="en-IN" dirty="0"/>
              <a:t>Scriptable Assertions for Complex Logic</a:t>
            </a:r>
          </a:p>
        </p:txBody>
      </p:sp>
    </p:spTree>
    <p:extLst>
      <p:ext uri="{BB962C8B-B14F-4D97-AF65-F5344CB8AC3E}">
        <p14:creationId xmlns:p14="http://schemas.microsoft.com/office/powerpoint/2010/main" val="36578542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D735CF-F183-46F2-E0A8-F8D44588D935}"/>
              </a:ext>
            </a:extLst>
          </p:cNvPr>
          <p:cNvSpPr>
            <a:spLocks noGrp="1"/>
          </p:cNvSpPr>
          <p:nvPr>
            <p:ph type="title"/>
          </p:nvPr>
        </p:nvSpPr>
        <p:spPr/>
        <p:txBody>
          <a:bodyPr/>
          <a:lstStyle/>
          <a:p>
            <a:r>
              <a:rPr lang="en-IN" dirty="0"/>
              <a:t>Compare Assertion</a:t>
            </a:r>
          </a:p>
        </p:txBody>
      </p:sp>
      <p:pic>
        <p:nvPicPr>
          <p:cNvPr id="7" name="Picture 6">
            <a:extLst>
              <a:ext uri="{FF2B5EF4-FFF2-40B4-BE49-F238E27FC236}">
                <a16:creationId xmlns:a16="http://schemas.microsoft.com/office/drawing/2014/main" id="{7B1079AC-F114-639B-6497-E21CD3C7800F}"/>
              </a:ext>
            </a:extLst>
          </p:cNvPr>
          <p:cNvPicPr>
            <a:picLocks noChangeAspect="1"/>
          </p:cNvPicPr>
          <p:nvPr/>
        </p:nvPicPr>
        <p:blipFill>
          <a:blip r:embed="rId2"/>
          <a:stretch>
            <a:fillRect/>
          </a:stretch>
        </p:blipFill>
        <p:spPr>
          <a:xfrm>
            <a:off x="1997613" y="2132901"/>
            <a:ext cx="4039164" cy="1943371"/>
          </a:xfrm>
          <a:prstGeom prst="rect">
            <a:avLst/>
          </a:prstGeom>
        </p:spPr>
      </p:pic>
    </p:spTree>
    <p:extLst>
      <p:ext uri="{BB962C8B-B14F-4D97-AF65-F5344CB8AC3E}">
        <p14:creationId xmlns:p14="http://schemas.microsoft.com/office/powerpoint/2010/main" val="228121369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89E58-CA14-DD9A-0B6E-719021B1C1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E1C420-481A-9DC1-0FD6-36E73A883CF8}"/>
              </a:ext>
            </a:extLst>
          </p:cNvPr>
          <p:cNvSpPr>
            <a:spLocks noGrp="1"/>
          </p:cNvSpPr>
          <p:nvPr>
            <p:ph type="title"/>
          </p:nvPr>
        </p:nvSpPr>
        <p:spPr/>
        <p:txBody>
          <a:bodyPr/>
          <a:lstStyle/>
          <a:p>
            <a:r>
              <a:rPr lang="en-IN" dirty="0"/>
              <a:t>Compare Assertion</a:t>
            </a:r>
          </a:p>
        </p:txBody>
      </p:sp>
      <p:pic>
        <p:nvPicPr>
          <p:cNvPr id="4" name="Picture 3">
            <a:extLst>
              <a:ext uri="{FF2B5EF4-FFF2-40B4-BE49-F238E27FC236}">
                <a16:creationId xmlns:a16="http://schemas.microsoft.com/office/drawing/2014/main" id="{A2B926A2-BE6A-DB9F-4C61-0EC5D73F73C7}"/>
              </a:ext>
            </a:extLst>
          </p:cNvPr>
          <p:cNvPicPr>
            <a:picLocks noChangeAspect="1"/>
          </p:cNvPicPr>
          <p:nvPr/>
        </p:nvPicPr>
        <p:blipFill>
          <a:blip r:embed="rId2"/>
          <a:stretch>
            <a:fillRect/>
          </a:stretch>
        </p:blipFill>
        <p:spPr>
          <a:xfrm>
            <a:off x="287676" y="1469698"/>
            <a:ext cx="8630293" cy="4719987"/>
          </a:xfrm>
          <a:prstGeom prst="rect">
            <a:avLst/>
          </a:prstGeom>
        </p:spPr>
      </p:pic>
    </p:spTree>
    <p:extLst>
      <p:ext uri="{BB962C8B-B14F-4D97-AF65-F5344CB8AC3E}">
        <p14:creationId xmlns:p14="http://schemas.microsoft.com/office/powerpoint/2010/main" val="65807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1602-4A6E-306A-5A7E-BB7705EE79D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8ECF8F-B4E8-520E-9A3B-68F603E0617F}"/>
              </a:ext>
            </a:extLst>
          </p:cNvPr>
          <p:cNvSpPr>
            <a:spLocks noGrp="1"/>
          </p:cNvSpPr>
          <p:nvPr>
            <p:ph sz="quarter" idx="12"/>
          </p:nvPr>
        </p:nvSpPr>
        <p:spPr/>
        <p:txBody>
          <a:bodyPr>
            <a:normAutofit/>
          </a:bodyPr>
          <a:lstStyle/>
          <a:p>
            <a:r>
              <a:rPr lang="en-US" b="1" dirty="0"/>
              <a:t>Volume Testing </a:t>
            </a:r>
            <a:r>
              <a:rPr lang="en-US" dirty="0"/>
              <a:t>evaluates the system's performance by testing it with a large amount of data. </a:t>
            </a:r>
          </a:p>
          <a:p>
            <a:r>
              <a:rPr lang="en-US" dirty="0"/>
              <a:t>It measures how well the system handles a significant volume of data, such as database records or files in a file system. </a:t>
            </a:r>
            <a:endParaRPr lang="en-IN" dirty="0"/>
          </a:p>
        </p:txBody>
      </p:sp>
      <p:sp>
        <p:nvSpPr>
          <p:cNvPr id="3" name="Title 2">
            <a:extLst>
              <a:ext uri="{FF2B5EF4-FFF2-40B4-BE49-F238E27FC236}">
                <a16:creationId xmlns:a16="http://schemas.microsoft.com/office/drawing/2014/main" id="{DDAF0CBA-2E40-E594-1FBE-251FF072B2DA}"/>
              </a:ext>
            </a:extLst>
          </p:cNvPr>
          <p:cNvSpPr>
            <a:spLocks noGrp="1"/>
          </p:cNvSpPr>
          <p:nvPr>
            <p:ph type="title"/>
          </p:nvPr>
        </p:nvSpPr>
        <p:spPr/>
        <p:txBody>
          <a:bodyPr/>
          <a:lstStyle/>
          <a:p>
            <a:r>
              <a:rPr lang="en-IN" dirty="0"/>
              <a:t>Performance Test Types</a:t>
            </a:r>
          </a:p>
        </p:txBody>
      </p:sp>
    </p:spTree>
    <p:extLst>
      <p:ext uri="{BB962C8B-B14F-4D97-AF65-F5344CB8AC3E}">
        <p14:creationId xmlns:p14="http://schemas.microsoft.com/office/powerpoint/2010/main" val="223964753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275F-4FB7-8151-572A-B1CFA691B7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FF8C92-C650-A77E-A9C4-8809700E37B7}"/>
              </a:ext>
            </a:extLst>
          </p:cNvPr>
          <p:cNvSpPr>
            <a:spLocks noGrp="1"/>
          </p:cNvSpPr>
          <p:nvPr>
            <p:ph type="title"/>
          </p:nvPr>
        </p:nvSpPr>
        <p:spPr/>
        <p:txBody>
          <a:bodyPr/>
          <a:lstStyle/>
          <a:p>
            <a:r>
              <a:rPr lang="en-IN" dirty="0"/>
              <a:t>Compare Assertion</a:t>
            </a:r>
          </a:p>
        </p:txBody>
      </p:sp>
      <p:pic>
        <p:nvPicPr>
          <p:cNvPr id="5" name="Picture 4">
            <a:extLst>
              <a:ext uri="{FF2B5EF4-FFF2-40B4-BE49-F238E27FC236}">
                <a16:creationId xmlns:a16="http://schemas.microsoft.com/office/drawing/2014/main" id="{AEB726A6-33C4-992D-F5F7-FE4288A04A7E}"/>
              </a:ext>
            </a:extLst>
          </p:cNvPr>
          <p:cNvPicPr>
            <a:picLocks noChangeAspect="1"/>
          </p:cNvPicPr>
          <p:nvPr/>
        </p:nvPicPr>
        <p:blipFill>
          <a:blip r:embed="rId2"/>
          <a:stretch>
            <a:fillRect/>
          </a:stretch>
        </p:blipFill>
        <p:spPr>
          <a:xfrm>
            <a:off x="223230" y="1301199"/>
            <a:ext cx="8697539" cy="5077534"/>
          </a:xfrm>
          <a:prstGeom prst="rect">
            <a:avLst/>
          </a:prstGeom>
        </p:spPr>
      </p:pic>
    </p:spTree>
    <p:extLst>
      <p:ext uri="{BB962C8B-B14F-4D97-AF65-F5344CB8AC3E}">
        <p14:creationId xmlns:p14="http://schemas.microsoft.com/office/powerpoint/2010/main" val="166525381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F5E755A-7F61-2C57-398C-55B7F557C5B0}"/>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Scope Precisely:</a:t>
            </a:r>
            <a:r>
              <a:rPr kumimoji="0" lang="en-US" altLang="en-US" sz="2000" b="0" i="0" u="none" strike="noStrike" cap="none" normalizeH="0" baseline="0" dirty="0">
                <a:ln>
                  <a:noFill/>
                </a:ln>
                <a:effectLst/>
              </a:rPr>
              <a:t> Attach each assertion directly under the sampler or controller it validates. That avoids unintended checks on unrelated requests.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Use Positive Checks:</a:t>
            </a:r>
            <a:r>
              <a:rPr kumimoji="0" lang="en-US" altLang="en-US" sz="2000" b="0" i="0" u="none" strike="noStrike" cap="none" normalizeH="0" baseline="0" dirty="0">
                <a:ln>
                  <a:noFill/>
                </a:ln>
                <a:effectLst/>
              </a:rPr>
              <a:t> Negative (negated) assertions can be harder to read and maintain. Whenever possible, assert what </a:t>
            </a:r>
            <a:r>
              <a:rPr kumimoji="0" lang="en-US" altLang="en-US" sz="2000" b="0" i="1" u="none" strike="noStrike" cap="none" normalizeH="0" baseline="0" dirty="0">
                <a:ln>
                  <a:noFill/>
                </a:ln>
                <a:effectLst/>
              </a:rPr>
              <a:t>should</a:t>
            </a:r>
            <a:r>
              <a:rPr kumimoji="0" lang="en-US" altLang="en-US" sz="2000" b="0" i="0" u="none" strike="noStrike" cap="none" normalizeH="0" baseline="0" dirty="0">
                <a:ln>
                  <a:noFill/>
                </a:ln>
                <a:effectLst/>
              </a:rPr>
              <a:t> be present.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Combine without Overlap:</a:t>
            </a:r>
            <a:r>
              <a:rPr kumimoji="0" lang="en-US" altLang="en-US" sz="2000" b="0" i="0" u="none" strike="noStrike" cap="none" normalizeH="0" baseline="0" dirty="0">
                <a:ln>
                  <a:noFill/>
                </a:ln>
                <a:effectLst/>
              </a:rPr>
              <a:t> Multiple assertions under one sampler are logically ANDed. Keep each focused—one for response code, one for JSON content, one for timing, etc.</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Measure Overhead:</a:t>
            </a:r>
            <a:r>
              <a:rPr kumimoji="0" lang="en-US" altLang="en-US" sz="2000" b="0" i="0" u="none" strike="noStrike" cap="none" normalizeH="0" baseline="0" dirty="0">
                <a:ln>
                  <a:noFill/>
                </a:ln>
                <a:effectLst/>
              </a:rPr>
              <a:t> Complex scripts can slow your test. Do a small pilot run with and without assertions to judge their impact on throughput.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Fail Fast for Critical Flows:</a:t>
            </a:r>
            <a:r>
              <a:rPr kumimoji="0" lang="en-US" altLang="en-US" sz="2000" b="0" i="0" u="none" strike="noStrike" cap="none" normalizeH="0" baseline="0" dirty="0">
                <a:ln>
                  <a:noFill/>
                </a:ln>
                <a:effectLst/>
              </a:rPr>
              <a:t> For essential steps (like login), consider stopping the thread on failure to avoid cascading false errors later in your script.</a:t>
            </a:r>
          </a:p>
        </p:txBody>
      </p:sp>
      <p:sp>
        <p:nvSpPr>
          <p:cNvPr id="3" name="Title 2">
            <a:extLst>
              <a:ext uri="{FF2B5EF4-FFF2-40B4-BE49-F238E27FC236}">
                <a16:creationId xmlns:a16="http://schemas.microsoft.com/office/drawing/2014/main" id="{CB697962-3826-71EF-88AB-E8147D7A749E}"/>
              </a:ext>
            </a:extLst>
          </p:cNvPr>
          <p:cNvSpPr>
            <a:spLocks noGrp="1"/>
          </p:cNvSpPr>
          <p:nvPr>
            <p:ph type="title"/>
          </p:nvPr>
        </p:nvSpPr>
        <p:spPr/>
        <p:txBody>
          <a:bodyPr anchor="b">
            <a:normAutofit/>
          </a:bodyPr>
          <a:lstStyle/>
          <a:p>
            <a:r>
              <a:rPr lang="en-IN" dirty="0"/>
              <a:t>Best Practices for Assertions</a:t>
            </a:r>
          </a:p>
        </p:txBody>
      </p:sp>
    </p:spTree>
    <p:extLst>
      <p:ext uri="{BB962C8B-B14F-4D97-AF65-F5344CB8AC3E}">
        <p14:creationId xmlns:p14="http://schemas.microsoft.com/office/powerpoint/2010/main" val="27515021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95964-5784-518C-8796-1E8D504D5D58}"/>
              </a:ext>
            </a:extLst>
          </p:cNvPr>
          <p:cNvSpPr>
            <a:spLocks noGrp="1"/>
          </p:cNvSpPr>
          <p:nvPr>
            <p:ph type="title"/>
          </p:nvPr>
        </p:nvSpPr>
        <p:spPr>
          <a:xfrm>
            <a:off x="461035" y="170122"/>
            <a:ext cx="8205261" cy="785553"/>
          </a:xfrm>
        </p:spPr>
        <p:txBody>
          <a:bodyPr anchor="b">
            <a:normAutofit/>
          </a:bodyPr>
          <a:lstStyle/>
          <a:p>
            <a:r>
              <a:rPr lang="en-IN" dirty="0"/>
              <a:t>Common Scenarios</a:t>
            </a:r>
          </a:p>
        </p:txBody>
      </p:sp>
      <p:graphicFrame>
        <p:nvGraphicFramePr>
          <p:cNvPr id="6" name="Rectangle 1">
            <a:extLst>
              <a:ext uri="{FF2B5EF4-FFF2-40B4-BE49-F238E27FC236}">
                <a16:creationId xmlns:a16="http://schemas.microsoft.com/office/drawing/2014/main" id="{414FCED5-4787-D666-F475-939EE15C7401}"/>
              </a:ext>
            </a:extLst>
          </p:cNvPr>
          <p:cNvGraphicFramePr>
            <a:graphicFrameLocks noGrp="1"/>
          </p:cNvGraphicFramePr>
          <p:nvPr>
            <p:ph sz="quarter" idx="12"/>
            <p:extLst>
              <p:ext uri="{D42A27DB-BD31-4B8C-83A1-F6EECF244321}">
                <p14:modId xmlns:p14="http://schemas.microsoft.com/office/powerpoint/2010/main" val="4005742833"/>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29313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F6B25-B1C0-1CF6-34D1-C33C030BAD22}"/>
              </a:ext>
            </a:extLst>
          </p:cNvPr>
          <p:cNvSpPr>
            <a:spLocks noGrp="1"/>
          </p:cNvSpPr>
          <p:nvPr>
            <p:ph sz="quarter" idx="12"/>
          </p:nvPr>
        </p:nvSpPr>
        <p:spPr/>
        <p:txBody>
          <a:bodyPr/>
          <a:lstStyle/>
          <a:p>
            <a:r>
              <a:rPr lang="en-US" dirty="0"/>
              <a:t>Configuration Elements in JMeter let you define and reuse settings or data for your samplers and processors, keeping your test plans clean, maintainable, and parameterized. </a:t>
            </a:r>
          </a:p>
          <a:p>
            <a:r>
              <a:rPr lang="en-US" dirty="0"/>
              <a:t>They don’t generate any traffic themselves, but they configure how samplers behave. </a:t>
            </a:r>
          </a:p>
        </p:txBody>
      </p:sp>
      <p:sp>
        <p:nvSpPr>
          <p:cNvPr id="3" name="Title 2">
            <a:extLst>
              <a:ext uri="{FF2B5EF4-FFF2-40B4-BE49-F238E27FC236}">
                <a16:creationId xmlns:a16="http://schemas.microsoft.com/office/drawing/2014/main" id="{426F9DA3-D926-7366-FA89-B5A5C10C3486}"/>
              </a:ext>
            </a:extLst>
          </p:cNvPr>
          <p:cNvSpPr>
            <a:spLocks noGrp="1"/>
          </p:cNvSpPr>
          <p:nvPr>
            <p:ph type="title"/>
          </p:nvPr>
        </p:nvSpPr>
        <p:spPr/>
        <p:txBody>
          <a:bodyPr/>
          <a:lstStyle/>
          <a:p>
            <a:r>
              <a:rPr lang="en-IN" dirty="0"/>
              <a:t>Configuration elements</a:t>
            </a:r>
          </a:p>
        </p:txBody>
      </p:sp>
    </p:spTree>
    <p:extLst>
      <p:ext uri="{BB962C8B-B14F-4D97-AF65-F5344CB8AC3E}">
        <p14:creationId xmlns:p14="http://schemas.microsoft.com/office/powerpoint/2010/main" val="418389643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992285-CD01-059E-B3E0-135A8C5E4B26}"/>
              </a:ext>
            </a:extLst>
          </p:cNvPr>
          <p:cNvSpPr>
            <a:spLocks noGrp="1"/>
          </p:cNvSpPr>
          <p:nvPr>
            <p:ph sz="quarter" idx="12"/>
          </p:nvPr>
        </p:nvSpPr>
        <p:spPr/>
        <p:txBody>
          <a:bodyPr>
            <a:normAutofit fontScale="92500" lnSpcReduction="20000"/>
          </a:bodyPr>
          <a:lstStyle/>
          <a:p>
            <a:r>
              <a:rPr lang="en-US" dirty="0"/>
              <a:t>Use this to centralize common HTTP settings so you don’t repeat server names, ports, or protocol on every HTTP Request sampler.</a:t>
            </a:r>
          </a:p>
          <a:p>
            <a:r>
              <a:rPr lang="en-US" b="1" dirty="0"/>
              <a:t>Key fields:</a:t>
            </a:r>
            <a:endParaRPr lang="en-US" dirty="0"/>
          </a:p>
          <a:p>
            <a:pPr lvl="1"/>
            <a:r>
              <a:rPr lang="en-US" b="1" dirty="0"/>
              <a:t>Protocol (http or https)</a:t>
            </a:r>
            <a:endParaRPr lang="en-US" dirty="0"/>
          </a:p>
          <a:p>
            <a:pPr lvl="1"/>
            <a:r>
              <a:rPr lang="en-US" b="1" dirty="0"/>
              <a:t>Server Name or IP</a:t>
            </a:r>
            <a:endParaRPr lang="en-US" dirty="0"/>
          </a:p>
          <a:p>
            <a:pPr lvl="1"/>
            <a:r>
              <a:rPr lang="en-US" b="1" dirty="0"/>
              <a:t>Port Number</a:t>
            </a:r>
            <a:endParaRPr lang="en-US" dirty="0"/>
          </a:p>
          <a:p>
            <a:pPr lvl="1"/>
            <a:r>
              <a:rPr lang="en-US" b="1" dirty="0"/>
              <a:t>Path</a:t>
            </a:r>
            <a:r>
              <a:rPr lang="en-US" dirty="0"/>
              <a:t> (optional base path for all child samplers)</a:t>
            </a:r>
          </a:p>
          <a:p>
            <a:r>
              <a:rPr lang="en-US" b="1" dirty="0"/>
              <a:t>Behavior:</a:t>
            </a:r>
            <a:r>
              <a:rPr lang="en-US" dirty="0"/>
              <a:t> Any HTTP Request sampler under the same scope inherits unspecified fields from these defaults.</a:t>
            </a:r>
          </a:p>
          <a:p>
            <a:r>
              <a:rPr lang="en-US" b="1" dirty="0"/>
              <a:t>Best practice:</a:t>
            </a:r>
            <a:r>
              <a:rPr lang="en-US" dirty="0"/>
              <a:t> Place it directly under your Thread Group (or under a Simple Controller grouping related requests) so that all your HTTP samplers pick up the same host and port.</a:t>
            </a:r>
          </a:p>
          <a:p>
            <a:endParaRPr lang="en-IN" dirty="0"/>
          </a:p>
        </p:txBody>
      </p:sp>
      <p:sp>
        <p:nvSpPr>
          <p:cNvPr id="3" name="Title 2">
            <a:extLst>
              <a:ext uri="{FF2B5EF4-FFF2-40B4-BE49-F238E27FC236}">
                <a16:creationId xmlns:a16="http://schemas.microsoft.com/office/drawing/2014/main" id="{A716863A-1B1A-3D48-952F-4153BFEFAE1B}"/>
              </a:ext>
            </a:extLst>
          </p:cNvPr>
          <p:cNvSpPr>
            <a:spLocks noGrp="1"/>
          </p:cNvSpPr>
          <p:nvPr>
            <p:ph type="title"/>
          </p:nvPr>
        </p:nvSpPr>
        <p:spPr/>
        <p:txBody>
          <a:bodyPr/>
          <a:lstStyle/>
          <a:p>
            <a:r>
              <a:rPr lang="en-IN" dirty="0"/>
              <a:t>HTTP Request Defaults</a:t>
            </a:r>
          </a:p>
        </p:txBody>
      </p:sp>
    </p:spTree>
    <p:extLst>
      <p:ext uri="{BB962C8B-B14F-4D97-AF65-F5344CB8AC3E}">
        <p14:creationId xmlns:p14="http://schemas.microsoft.com/office/powerpoint/2010/main" val="12748445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D0C3D-DBEF-F697-83CC-8099FC7C9940}"/>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9979FA18-6A13-9AF5-3137-ABAAC221A33E}"/>
              </a:ext>
            </a:extLst>
          </p:cNvPr>
          <p:cNvSpPr>
            <a:spLocks noGrp="1" noChangeArrowheads="1"/>
          </p:cNvSpPr>
          <p:nvPr>
            <p:ph sz="quarter" idx="12"/>
          </p:nvPr>
        </p:nvSpPr>
        <p:spPr bwMode="auto"/>
        <p:txBody>
          <a:bodyPr vert="horz" lIns="0" tIns="0" rIns="0" bIns="0" rtlCol="0">
            <a:normAutofit fontScale="85000" lnSpcReduction="20000"/>
          </a:bodyPr>
          <a:lstStyle/>
          <a:p>
            <a:r>
              <a:rPr lang="en-US" altLang="en-US" dirty="0"/>
              <a:t>Ideal for parameterizing your tests with external data files (usernames, payloads, IDs, etc.).</a:t>
            </a:r>
          </a:p>
          <a:p>
            <a:r>
              <a:rPr lang="en-US" altLang="en-US" dirty="0"/>
              <a:t>Key fields:</a:t>
            </a:r>
          </a:p>
          <a:p>
            <a:pPr lvl="1"/>
            <a:r>
              <a:rPr lang="en-US" altLang="en-US" b="1" dirty="0"/>
              <a:t>Filename: path to your CSV file.</a:t>
            </a:r>
          </a:p>
          <a:p>
            <a:pPr lvl="1"/>
            <a:r>
              <a:rPr lang="en-US" altLang="en-US" b="1" dirty="0"/>
              <a:t>Variable Names (comma-separated): the columns you want to map.</a:t>
            </a:r>
          </a:p>
          <a:p>
            <a:pPr lvl="1"/>
            <a:r>
              <a:rPr lang="en-US" altLang="en-US" b="1" dirty="0"/>
              <a:t>Delimiter (usually a comma).</a:t>
            </a:r>
          </a:p>
          <a:p>
            <a:pPr lvl="1"/>
            <a:r>
              <a:rPr lang="en-US" altLang="en-US" b="1" dirty="0"/>
              <a:t>Recycle on EOF: whether to loop back to the top when you reach the end.</a:t>
            </a:r>
          </a:p>
          <a:p>
            <a:pPr lvl="1"/>
            <a:r>
              <a:rPr lang="en-US" altLang="en-US" b="1" dirty="0"/>
              <a:t>Stop thread on EOF: useful when you have exactly as many threads as data rows.</a:t>
            </a:r>
          </a:p>
          <a:p>
            <a:r>
              <a:rPr lang="en-US" altLang="en-US" dirty="0"/>
              <a:t>Behavior: On each iteration, it reads the next line and sets JMeter variables accordingly (${username}, ${password}, etc.).</a:t>
            </a:r>
          </a:p>
          <a:p>
            <a:r>
              <a:rPr lang="en-US" altLang="en-US" dirty="0"/>
              <a:t>Best practice: Use one CSV Data Set Config per distinct data file. Scope it so that only the samplers needing that data see it.</a:t>
            </a:r>
          </a:p>
          <a:p>
            <a:endParaRPr lang="en-US" altLang="en-US" dirty="0"/>
          </a:p>
        </p:txBody>
      </p:sp>
      <p:sp>
        <p:nvSpPr>
          <p:cNvPr id="3" name="Title 2">
            <a:extLst>
              <a:ext uri="{FF2B5EF4-FFF2-40B4-BE49-F238E27FC236}">
                <a16:creationId xmlns:a16="http://schemas.microsoft.com/office/drawing/2014/main" id="{2AA3000B-D665-5E29-996B-C4E7983D82EC}"/>
              </a:ext>
            </a:extLst>
          </p:cNvPr>
          <p:cNvSpPr>
            <a:spLocks noGrp="1"/>
          </p:cNvSpPr>
          <p:nvPr>
            <p:ph type="title"/>
          </p:nvPr>
        </p:nvSpPr>
        <p:spPr/>
        <p:txBody>
          <a:bodyPr anchor="b">
            <a:normAutofit/>
          </a:bodyPr>
          <a:lstStyle/>
          <a:p>
            <a:r>
              <a:rPr lang="en-IN" dirty="0"/>
              <a:t>CSV Data Set Config</a:t>
            </a:r>
          </a:p>
        </p:txBody>
      </p:sp>
    </p:spTree>
    <p:extLst>
      <p:ext uri="{BB962C8B-B14F-4D97-AF65-F5344CB8AC3E}">
        <p14:creationId xmlns:p14="http://schemas.microsoft.com/office/powerpoint/2010/main" val="385671693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21497-40B3-5D81-C9C3-572C44F9BCB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E62A0-4C2E-6DD8-C813-869B3E22FF99}"/>
              </a:ext>
            </a:extLst>
          </p:cNvPr>
          <p:cNvSpPr>
            <a:spLocks noGrp="1" noChangeArrowheads="1"/>
          </p:cNvSpPr>
          <p:nvPr>
            <p:ph sz="quarter" idx="12"/>
          </p:nvPr>
        </p:nvSpPr>
        <p:spPr bwMode="auto"/>
        <p:txBody>
          <a:bodyPr vert="horz" lIns="0" tIns="0" rIns="0" bIns="0" rtlCol="0">
            <a:normAutofit/>
          </a:bodyPr>
          <a:lstStyle/>
          <a:p>
            <a:r>
              <a:rPr lang="en-US" altLang="en-US" dirty="0"/>
              <a:t>A quick way to define global or scoped variables without external files.</a:t>
            </a:r>
          </a:p>
          <a:p>
            <a:r>
              <a:rPr lang="en-US" altLang="en-US" dirty="0"/>
              <a:t>Key fields:</a:t>
            </a:r>
          </a:p>
          <a:p>
            <a:pPr lvl="1"/>
            <a:r>
              <a:rPr lang="en-US" altLang="en-US" b="1" dirty="0"/>
              <a:t>Name / Value pairs you enter directly in the GUI.</a:t>
            </a:r>
          </a:p>
          <a:p>
            <a:r>
              <a:rPr lang="en-US" altLang="en-US" dirty="0"/>
              <a:t>Behavior: Variables defined here are initialized once at test startup (for Test Plan level) or at controller entry if scoped under a controller.</a:t>
            </a:r>
          </a:p>
          <a:p>
            <a:r>
              <a:rPr lang="en-US" altLang="en-US" dirty="0"/>
              <a:t>Best practice: Use for constants like timeouts, default port numbers, or toggles (</a:t>
            </a:r>
            <a:r>
              <a:rPr lang="en-US" altLang="en-US" dirty="0" err="1"/>
              <a:t>debugMode</a:t>
            </a:r>
            <a:r>
              <a:rPr lang="en-US" altLang="en-US" dirty="0"/>
              <a:t>=true). For anything dynamic or large-scale, prefer CSV Data Set.</a:t>
            </a:r>
          </a:p>
          <a:p>
            <a:endParaRPr lang="en-US" altLang="en-US" dirty="0"/>
          </a:p>
        </p:txBody>
      </p:sp>
      <p:sp>
        <p:nvSpPr>
          <p:cNvPr id="3" name="Title 2">
            <a:extLst>
              <a:ext uri="{FF2B5EF4-FFF2-40B4-BE49-F238E27FC236}">
                <a16:creationId xmlns:a16="http://schemas.microsoft.com/office/drawing/2014/main" id="{9A5D120C-2802-7C36-A824-B96826E9302B}"/>
              </a:ext>
            </a:extLst>
          </p:cNvPr>
          <p:cNvSpPr>
            <a:spLocks noGrp="1"/>
          </p:cNvSpPr>
          <p:nvPr>
            <p:ph type="title"/>
          </p:nvPr>
        </p:nvSpPr>
        <p:spPr/>
        <p:txBody>
          <a:bodyPr anchor="b">
            <a:normAutofit/>
          </a:bodyPr>
          <a:lstStyle/>
          <a:p>
            <a:r>
              <a:rPr lang="en-IN" dirty="0"/>
              <a:t>User Defined Variables</a:t>
            </a:r>
          </a:p>
        </p:txBody>
      </p:sp>
    </p:spTree>
    <p:extLst>
      <p:ext uri="{BB962C8B-B14F-4D97-AF65-F5344CB8AC3E}">
        <p14:creationId xmlns:p14="http://schemas.microsoft.com/office/powerpoint/2010/main" val="25015140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BF18BB-E2CF-F8A2-DC60-A05AAA751915}"/>
              </a:ext>
            </a:extLst>
          </p:cNvPr>
          <p:cNvSpPr>
            <a:spLocks noGrp="1"/>
          </p:cNvSpPr>
          <p:nvPr>
            <p:ph sz="quarter" idx="12"/>
          </p:nvPr>
        </p:nvSpPr>
        <p:spPr/>
        <p:txBody>
          <a:bodyPr>
            <a:normAutofit lnSpcReduction="10000"/>
          </a:bodyPr>
          <a:lstStyle/>
          <a:p>
            <a:r>
              <a:rPr lang="en-US" dirty="0"/>
              <a:t>Allows you to specify HTTP headers (Content-Type, Authorization, custom tokens) to include with all HTTP Request samplers in its scope.</a:t>
            </a:r>
          </a:p>
          <a:p>
            <a:r>
              <a:rPr lang="en-US" b="1" dirty="0"/>
              <a:t>Key fields:</a:t>
            </a:r>
            <a:endParaRPr lang="en-US" dirty="0"/>
          </a:p>
          <a:p>
            <a:pPr lvl="1"/>
            <a:r>
              <a:rPr lang="en-US" b="1" dirty="0"/>
              <a:t>Name / Value</a:t>
            </a:r>
            <a:r>
              <a:rPr lang="en-US" dirty="0"/>
              <a:t> pairs for header keys and values.</a:t>
            </a:r>
          </a:p>
          <a:p>
            <a:r>
              <a:rPr lang="en-US" b="1" dirty="0"/>
              <a:t>Behavior:</a:t>
            </a:r>
            <a:r>
              <a:rPr lang="en-US" dirty="0"/>
              <a:t> Merges with any headers you explicitly set on individual samplers; scoped to child samplers.</a:t>
            </a:r>
          </a:p>
          <a:p>
            <a:r>
              <a:rPr lang="en-US" b="1" dirty="0"/>
              <a:t>Best practice:</a:t>
            </a:r>
            <a:r>
              <a:rPr lang="en-US" dirty="0"/>
              <a:t> Use one Header Manager per logical grouping (e.g., one for JSON APIs, one for SOAP). If you need to vary headers per request, combine with User Defined Variables or CSV Data Set Config.</a:t>
            </a:r>
          </a:p>
          <a:p>
            <a:endParaRPr lang="en-IN" dirty="0"/>
          </a:p>
        </p:txBody>
      </p:sp>
      <p:sp>
        <p:nvSpPr>
          <p:cNvPr id="3" name="Title 2">
            <a:extLst>
              <a:ext uri="{FF2B5EF4-FFF2-40B4-BE49-F238E27FC236}">
                <a16:creationId xmlns:a16="http://schemas.microsoft.com/office/drawing/2014/main" id="{82126A43-1304-E8D3-5F03-74F7DBF53607}"/>
              </a:ext>
            </a:extLst>
          </p:cNvPr>
          <p:cNvSpPr>
            <a:spLocks noGrp="1"/>
          </p:cNvSpPr>
          <p:nvPr>
            <p:ph type="title"/>
          </p:nvPr>
        </p:nvSpPr>
        <p:spPr/>
        <p:txBody>
          <a:bodyPr/>
          <a:lstStyle/>
          <a:p>
            <a:r>
              <a:rPr lang="en-IN" dirty="0"/>
              <a:t>HTTP Header Manager</a:t>
            </a:r>
          </a:p>
        </p:txBody>
      </p:sp>
    </p:spTree>
    <p:extLst>
      <p:ext uri="{BB962C8B-B14F-4D97-AF65-F5344CB8AC3E}">
        <p14:creationId xmlns:p14="http://schemas.microsoft.com/office/powerpoint/2010/main" val="41472627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2B2495-9F6A-E5A9-A032-61A06D9E8245}"/>
              </a:ext>
            </a:extLst>
          </p:cNvPr>
          <p:cNvSpPr>
            <a:spLocks noGrp="1"/>
          </p:cNvSpPr>
          <p:nvPr>
            <p:ph sz="quarter" idx="12"/>
          </p:nvPr>
        </p:nvSpPr>
        <p:spPr/>
        <p:txBody>
          <a:bodyPr>
            <a:normAutofit lnSpcReduction="10000"/>
          </a:bodyPr>
          <a:lstStyle/>
          <a:p>
            <a:r>
              <a:rPr lang="en-US" dirty="0"/>
              <a:t>Emulates a real browser’s cookie handling, storing and sending cookies between requests.</a:t>
            </a:r>
          </a:p>
          <a:p>
            <a:r>
              <a:rPr lang="en-US" b="1" dirty="0"/>
              <a:t>Key options:</a:t>
            </a:r>
            <a:endParaRPr lang="en-US" dirty="0"/>
          </a:p>
          <a:p>
            <a:pPr lvl="1"/>
            <a:r>
              <a:rPr lang="en-US" b="1" dirty="0"/>
              <a:t>Clear cookies each iteration</a:t>
            </a:r>
            <a:r>
              <a:rPr lang="en-US" dirty="0"/>
              <a:t> (uncheck for session-based flows)</a:t>
            </a:r>
          </a:p>
          <a:p>
            <a:pPr lvl="1"/>
            <a:r>
              <a:rPr lang="en-US" b="1" dirty="0"/>
              <a:t>Cookie policy</a:t>
            </a:r>
            <a:r>
              <a:rPr lang="en-US" dirty="0"/>
              <a:t> (standard RFC, Netscape, etc.)</a:t>
            </a:r>
          </a:p>
          <a:p>
            <a:r>
              <a:rPr lang="en-US" b="1" dirty="0"/>
              <a:t>Behavior:</a:t>
            </a:r>
            <a:r>
              <a:rPr lang="en-US" dirty="0"/>
              <a:t> Automatically captures Set-Cookie headers and includes proper Cookie headers on subsequent HTTP requests in its scope.</a:t>
            </a:r>
          </a:p>
          <a:p>
            <a:r>
              <a:rPr lang="en-US" b="1" dirty="0"/>
              <a:t>Best practice:</a:t>
            </a:r>
            <a:r>
              <a:rPr lang="en-US" dirty="0"/>
              <a:t> Always include a Cookie Manager when testing any flow that requires session or login state.</a:t>
            </a:r>
          </a:p>
          <a:p>
            <a:endParaRPr lang="en-IN" dirty="0"/>
          </a:p>
        </p:txBody>
      </p:sp>
      <p:sp>
        <p:nvSpPr>
          <p:cNvPr id="3" name="Title 2">
            <a:extLst>
              <a:ext uri="{FF2B5EF4-FFF2-40B4-BE49-F238E27FC236}">
                <a16:creationId xmlns:a16="http://schemas.microsoft.com/office/drawing/2014/main" id="{17F0E587-D323-73CE-E7C2-A0813D6AA077}"/>
              </a:ext>
            </a:extLst>
          </p:cNvPr>
          <p:cNvSpPr>
            <a:spLocks noGrp="1"/>
          </p:cNvSpPr>
          <p:nvPr>
            <p:ph type="title"/>
          </p:nvPr>
        </p:nvSpPr>
        <p:spPr/>
        <p:txBody>
          <a:bodyPr/>
          <a:lstStyle/>
          <a:p>
            <a:r>
              <a:rPr lang="en-IN" dirty="0"/>
              <a:t>Cookie Manager</a:t>
            </a:r>
          </a:p>
        </p:txBody>
      </p:sp>
    </p:spTree>
    <p:extLst>
      <p:ext uri="{BB962C8B-B14F-4D97-AF65-F5344CB8AC3E}">
        <p14:creationId xmlns:p14="http://schemas.microsoft.com/office/powerpoint/2010/main" val="12948021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0BD7C-436A-4BE0-832E-D631D91D5860}"/>
              </a:ext>
            </a:extLst>
          </p:cNvPr>
          <p:cNvSpPr>
            <a:spLocks noGrp="1"/>
          </p:cNvSpPr>
          <p:nvPr>
            <p:ph sz="quarter" idx="12"/>
          </p:nvPr>
        </p:nvSpPr>
        <p:spPr/>
        <p:txBody>
          <a:bodyPr>
            <a:normAutofit fontScale="92500" lnSpcReduction="10000"/>
          </a:bodyPr>
          <a:lstStyle/>
          <a:p>
            <a:r>
              <a:rPr lang="en-US" dirty="0"/>
              <a:t>Simulates browser caching by honoring HTTP caching headers (Expires, ETag) and can serve cached content instead of re-fetching.</a:t>
            </a:r>
          </a:p>
          <a:p>
            <a:r>
              <a:rPr lang="en-US" b="1" dirty="0"/>
              <a:t>Key options:</a:t>
            </a:r>
            <a:endParaRPr lang="en-US" dirty="0"/>
          </a:p>
          <a:p>
            <a:pPr lvl="1"/>
            <a:r>
              <a:rPr lang="en-US" b="1" dirty="0"/>
              <a:t>Clear cache each iteration</a:t>
            </a:r>
            <a:r>
              <a:rPr lang="en-US" dirty="0"/>
              <a:t> (uncheck if testing continuous user sessions)</a:t>
            </a:r>
          </a:p>
          <a:p>
            <a:r>
              <a:rPr lang="en-US" b="1" dirty="0"/>
              <a:t>Behavior:</a:t>
            </a:r>
            <a:r>
              <a:rPr lang="en-US" dirty="0"/>
              <a:t> On each request, checks response headers and decides whether to send an If-Modified-Since or If-None-Match header, or serve from local cache.</a:t>
            </a:r>
          </a:p>
          <a:p>
            <a:r>
              <a:rPr lang="en-US" b="1" dirty="0"/>
              <a:t>Best practice:</a:t>
            </a:r>
            <a:r>
              <a:rPr lang="en-US" dirty="0"/>
              <a:t> Use this when measuring realistic load—real browsers don’t fetch the same static asset for every page view.</a:t>
            </a:r>
          </a:p>
          <a:p>
            <a:endParaRPr lang="en-IN" dirty="0"/>
          </a:p>
        </p:txBody>
      </p:sp>
      <p:sp>
        <p:nvSpPr>
          <p:cNvPr id="3" name="Title 2">
            <a:extLst>
              <a:ext uri="{FF2B5EF4-FFF2-40B4-BE49-F238E27FC236}">
                <a16:creationId xmlns:a16="http://schemas.microsoft.com/office/drawing/2014/main" id="{24BF294B-D69C-1C6A-E95F-56D6C85F02D5}"/>
              </a:ext>
            </a:extLst>
          </p:cNvPr>
          <p:cNvSpPr>
            <a:spLocks noGrp="1"/>
          </p:cNvSpPr>
          <p:nvPr>
            <p:ph type="title"/>
          </p:nvPr>
        </p:nvSpPr>
        <p:spPr/>
        <p:txBody>
          <a:bodyPr/>
          <a:lstStyle/>
          <a:p>
            <a:r>
              <a:rPr lang="en-IN" dirty="0"/>
              <a:t>Cache Manager</a:t>
            </a:r>
          </a:p>
        </p:txBody>
      </p:sp>
    </p:spTree>
    <p:extLst>
      <p:ext uri="{BB962C8B-B14F-4D97-AF65-F5344CB8AC3E}">
        <p14:creationId xmlns:p14="http://schemas.microsoft.com/office/powerpoint/2010/main" val="443854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C3212-1CA3-459A-FD2D-43D40BCCCDF1}"/>
              </a:ext>
            </a:extLst>
          </p:cNvPr>
          <p:cNvSpPr>
            <a:spLocks noGrp="1"/>
          </p:cNvSpPr>
          <p:nvPr>
            <p:ph type="title"/>
          </p:nvPr>
        </p:nvSpPr>
        <p:spPr/>
        <p:txBody>
          <a:bodyPr/>
          <a:lstStyle/>
          <a:p>
            <a:r>
              <a:rPr lang="en-IN" dirty="0"/>
              <a:t>Performance Testing Metrics </a:t>
            </a:r>
          </a:p>
        </p:txBody>
      </p:sp>
      <p:pic>
        <p:nvPicPr>
          <p:cNvPr id="7170" name="Picture 2">
            <a:extLst>
              <a:ext uri="{FF2B5EF4-FFF2-40B4-BE49-F238E27FC236}">
                <a16:creationId xmlns:a16="http://schemas.microsoft.com/office/drawing/2014/main" id="{7739B12D-40D0-7A47-36D5-7F09FFD70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424037"/>
            <a:ext cx="876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39502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96092A-E8DF-3FF8-4D5E-19DF5D2497A4}"/>
              </a:ext>
            </a:extLst>
          </p:cNvPr>
          <p:cNvSpPr>
            <a:spLocks noGrp="1"/>
          </p:cNvSpPr>
          <p:nvPr>
            <p:ph sz="quarter" idx="12"/>
          </p:nvPr>
        </p:nvSpPr>
        <p:spPr/>
        <p:txBody>
          <a:bodyPr>
            <a:normAutofit fontScale="92500" lnSpcReduction="10000"/>
          </a:bodyPr>
          <a:lstStyle/>
          <a:p>
            <a:r>
              <a:rPr lang="en-US" dirty="0"/>
              <a:t>Centralizes HTTP authentication credentials (Basic, Digest, NTLM).</a:t>
            </a:r>
          </a:p>
          <a:p>
            <a:r>
              <a:rPr lang="en-US" b="1" dirty="0"/>
              <a:t>Key fields:</a:t>
            </a:r>
            <a:endParaRPr lang="en-US" dirty="0"/>
          </a:p>
          <a:p>
            <a:pPr lvl="1"/>
            <a:r>
              <a:rPr lang="en-US" b="1" dirty="0"/>
              <a:t>Base URL</a:t>
            </a:r>
            <a:r>
              <a:rPr lang="en-US" dirty="0"/>
              <a:t> (optional scope)</a:t>
            </a:r>
          </a:p>
          <a:p>
            <a:pPr lvl="1"/>
            <a:r>
              <a:rPr lang="en-US" b="1" dirty="0"/>
              <a:t>Username / Password</a:t>
            </a:r>
            <a:endParaRPr lang="en-US" dirty="0"/>
          </a:p>
          <a:p>
            <a:pPr lvl="1"/>
            <a:r>
              <a:rPr lang="en-US" b="1" dirty="0"/>
              <a:t>Domain / Realm</a:t>
            </a:r>
            <a:r>
              <a:rPr lang="en-US" dirty="0"/>
              <a:t> (for NTLM or digest)</a:t>
            </a:r>
          </a:p>
          <a:p>
            <a:r>
              <a:rPr lang="en-US" b="1" dirty="0"/>
              <a:t>Behavior:</a:t>
            </a:r>
            <a:r>
              <a:rPr lang="en-US" dirty="0"/>
              <a:t> JMeter automatically adds the appropriate Authorization header for any HTTP Request samplers matching the URL (or all, if no URL is specified).</a:t>
            </a:r>
          </a:p>
          <a:p>
            <a:r>
              <a:rPr lang="en-US" b="1" dirty="0"/>
              <a:t>Best practice:</a:t>
            </a:r>
            <a:r>
              <a:rPr lang="en-US" dirty="0"/>
              <a:t> Group related URL patterns under the same Authorization Manager. If you have multiple secured endpoints with different credentials, define multiple entries.</a:t>
            </a:r>
          </a:p>
          <a:p>
            <a:endParaRPr lang="en-IN" dirty="0"/>
          </a:p>
        </p:txBody>
      </p:sp>
      <p:sp>
        <p:nvSpPr>
          <p:cNvPr id="3" name="Title 2">
            <a:extLst>
              <a:ext uri="{FF2B5EF4-FFF2-40B4-BE49-F238E27FC236}">
                <a16:creationId xmlns:a16="http://schemas.microsoft.com/office/drawing/2014/main" id="{8B162A6B-813F-472F-4F56-7331046DB0B6}"/>
              </a:ext>
            </a:extLst>
          </p:cNvPr>
          <p:cNvSpPr>
            <a:spLocks noGrp="1"/>
          </p:cNvSpPr>
          <p:nvPr>
            <p:ph type="title"/>
          </p:nvPr>
        </p:nvSpPr>
        <p:spPr/>
        <p:txBody>
          <a:bodyPr/>
          <a:lstStyle/>
          <a:p>
            <a:r>
              <a:rPr lang="en-IN" dirty="0"/>
              <a:t>Authorization Manager</a:t>
            </a:r>
          </a:p>
        </p:txBody>
      </p:sp>
    </p:spTree>
    <p:extLst>
      <p:ext uri="{BB962C8B-B14F-4D97-AF65-F5344CB8AC3E}">
        <p14:creationId xmlns:p14="http://schemas.microsoft.com/office/powerpoint/2010/main" val="93611619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7310E03-7CB8-3DB0-1C33-35D9A0863189}"/>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0" i="0" u="none" strike="noStrike" cap="none" normalizeH="0" baseline="0">
                <a:ln>
                  <a:noFill/>
                </a:ln>
                <a:effectLst/>
              </a:rPr>
              <a:t>Defines your database connection once so multiple JDBC Request samplers can reuse it.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Key fields:</a:t>
            </a:r>
            <a:endParaRPr kumimoji="0" lang="en-US" altLang="en-US" sz="2200" b="0" i="0" u="none" strike="noStrike" cap="none" normalizeH="0" baseline="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solidFill>
                  <a:schemeClr val="tx1"/>
                </a:solidFill>
                <a:effectLst/>
              </a:rPr>
              <a:t>Variable Name</a:t>
            </a:r>
            <a:r>
              <a:rPr kumimoji="0" lang="en-US" altLang="en-US" sz="2200" b="0" i="0" u="none" strike="noStrike" cap="none" normalizeH="0" baseline="0">
                <a:ln>
                  <a:noFill/>
                </a:ln>
                <a:solidFill>
                  <a:schemeClr val="tx1"/>
                </a:solidFill>
                <a:effectLst/>
              </a:rPr>
              <a:t> for the pool (e.g., myPool)</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solidFill>
                  <a:schemeClr val="tx1"/>
                </a:solidFill>
                <a:effectLst/>
              </a:rPr>
              <a:t>Database URL</a:t>
            </a:r>
            <a:r>
              <a:rPr kumimoji="0" lang="en-US" altLang="en-US" sz="2200" b="0" i="0" u="none" strike="noStrike" cap="none" normalizeH="0" baseline="0">
                <a:ln>
                  <a:noFill/>
                </a:ln>
                <a:solidFill>
                  <a:schemeClr val="tx1"/>
                </a:solidFill>
                <a:effectLst/>
              </a:rPr>
              <a:t> (JDBC URL)</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solidFill>
                  <a:schemeClr val="tx1"/>
                </a:solidFill>
                <a:effectLst/>
              </a:rPr>
              <a:t>JDBC Driver Class</a:t>
            </a:r>
            <a:endParaRPr kumimoji="0" lang="en-US" altLang="en-US" sz="2200" b="0" i="0" u="none" strike="noStrike" cap="none" normalizeH="0" baseline="0">
              <a:ln>
                <a:noFill/>
              </a:ln>
              <a:solidFill>
                <a:schemeClr val="tx1"/>
              </a:solidFill>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solidFill>
                  <a:schemeClr val="tx1"/>
                </a:solidFill>
                <a:effectLst/>
              </a:rPr>
              <a:t>Username / Password</a:t>
            </a:r>
            <a:endParaRPr kumimoji="0" lang="en-US" altLang="en-US" sz="2200" b="0" i="0" u="none" strike="noStrike" cap="none" normalizeH="0" baseline="0">
              <a:ln>
                <a:noFill/>
              </a:ln>
              <a:solidFill>
                <a:schemeClr val="tx1"/>
              </a:solidFill>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solidFill>
                  <a:schemeClr val="tx1"/>
                </a:solidFill>
                <a:effectLst/>
              </a:rPr>
              <a:t>Max Number of Connections</a:t>
            </a:r>
            <a:r>
              <a:rPr kumimoji="0" lang="en-US" altLang="en-US" sz="2200" b="0" i="0" u="none" strike="noStrike" cap="none" normalizeH="0" baseline="0">
                <a:ln>
                  <a:noFill/>
                </a:ln>
                <a:solidFill>
                  <a:schemeClr val="tx1"/>
                </a:solidFill>
                <a:effectLst/>
              </a:rPr>
              <a:t> (pool size)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Behavior:</a:t>
            </a:r>
            <a:r>
              <a:rPr kumimoji="0" lang="en-US" altLang="en-US" sz="2200" b="0" i="0" u="none" strike="noStrike" cap="none" normalizeH="0" baseline="0">
                <a:ln>
                  <a:noFill/>
                </a:ln>
                <a:effectLst/>
              </a:rPr>
              <a:t> Creates and manages a connection pool that JDBC Request samplers reference via the Variable Name.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Best practice:</a:t>
            </a:r>
            <a:r>
              <a:rPr kumimoji="0" lang="en-US" altLang="en-US" sz="2200" b="0" i="0" u="none" strike="noStrike" cap="none" normalizeH="0" baseline="0">
                <a:ln>
                  <a:noFill/>
                </a:ln>
                <a:effectLst/>
              </a:rPr>
              <a:t> Place this at the start of your Thread Group; avoid creating new pools in loops. Tune pool size to match your load threads.</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200" b="0" i="0" u="none" strike="noStrike" cap="none" normalizeH="0" baseline="0">
              <a:ln>
                <a:noFill/>
              </a:ln>
              <a:effectLst/>
            </a:endParaRPr>
          </a:p>
        </p:txBody>
      </p:sp>
      <p:sp>
        <p:nvSpPr>
          <p:cNvPr id="3" name="Title 2">
            <a:extLst>
              <a:ext uri="{FF2B5EF4-FFF2-40B4-BE49-F238E27FC236}">
                <a16:creationId xmlns:a16="http://schemas.microsoft.com/office/drawing/2014/main" id="{2B9A2916-0E20-ECB5-A641-FF95B1005E37}"/>
              </a:ext>
            </a:extLst>
          </p:cNvPr>
          <p:cNvSpPr>
            <a:spLocks noGrp="1"/>
          </p:cNvSpPr>
          <p:nvPr>
            <p:ph type="title"/>
          </p:nvPr>
        </p:nvSpPr>
        <p:spPr/>
        <p:txBody>
          <a:bodyPr anchor="b">
            <a:normAutofit/>
          </a:bodyPr>
          <a:lstStyle/>
          <a:p>
            <a:r>
              <a:rPr lang="en-IN" dirty="0"/>
              <a:t>JDBC Connection Configuration</a:t>
            </a:r>
          </a:p>
        </p:txBody>
      </p:sp>
    </p:spTree>
    <p:extLst>
      <p:ext uri="{BB962C8B-B14F-4D97-AF65-F5344CB8AC3E}">
        <p14:creationId xmlns:p14="http://schemas.microsoft.com/office/powerpoint/2010/main" val="35436296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5B20FD-8A94-FFD6-5E37-B73AABB64533}"/>
              </a:ext>
            </a:extLst>
          </p:cNvPr>
          <p:cNvSpPr>
            <a:spLocks noGrp="1"/>
          </p:cNvSpPr>
          <p:nvPr>
            <p:ph sz="quarter" idx="12"/>
          </p:nvPr>
        </p:nvSpPr>
        <p:spPr/>
        <p:txBody>
          <a:bodyPr>
            <a:normAutofit fontScale="85000" lnSpcReduction="10000"/>
          </a:bodyPr>
          <a:lstStyle/>
          <a:p>
            <a:r>
              <a:rPr lang="en-US" dirty="0"/>
              <a:t>Provides basic form-based authentication data for HTTP samplers, automatically sending username/password to login pages.</a:t>
            </a:r>
          </a:p>
          <a:p>
            <a:r>
              <a:rPr lang="en-US" b="1" dirty="0"/>
              <a:t>Key fields:</a:t>
            </a:r>
            <a:endParaRPr lang="en-US" dirty="0"/>
          </a:p>
          <a:p>
            <a:pPr lvl="1"/>
            <a:r>
              <a:rPr lang="en-US" b="1" dirty="0"/>
              <a:t>Username / Password</a:t>
            </a:r>
            <a:endParaRPr lang="en-US" dirty="0"/>
          </a:p>
          <a:p>
            <a:pPr lvl="1"/>
            <a:r>
              <a:rPr lang="en-US" b="1" dirty="0"/>
              <a:t>Realm</a:t>
            </a:r>
            <a:r>
              <a:rPr lang="en-US" dirty="0"/>
              <a:t> (optional)</a:t>
            </a:r>
          </a:p>
          <a:p>
            <a:pPr lvl="1"/>
            <a:r>
              <a:rPr lang="en-US" b="1" dirty="0"/>
              <a:t>URL</a:t>
            </a:r>
            <a:r>
              <a:rPr lang="en-US" dirty="0"/>
              <a:t> (where to send credentials)</a:t>
            </a:r>
          </a:p>
          <a:p>
            <a:r>
              <a:rPr lang="en-US" b="1" dirty="0"/>
              <a:t>Behavior:</a:t>
            </a:r>
            <a:r>
              <a:rPr lang="en-US" dirty="0"/>
              <a:t> JMeter handles the session creation for you. Note that this is older and less flexible than using a CSV Data Set + HTTP Requests to replicate complex login flows.</a:t>
            </a:r>
          </a:p>
          <a:p>
            <a:r>
              <a:rPr lang="en-US" b="1" dirty="0"/>
              <a:t>Best practice:</a:t>
            </a:r>
            <a:r>
              <a:rPr lang="en-US" dirty="0"/>
              <a:t> Reserve for simple basic-auth scenarios. For modern OAuth or token-based logins, script the flow explicitly with HTTP samplers and extract tokens via Post-Processors.</a:t>
            </a:r>
          </a:p>
          <a:p>
            <a:endParaRPr lang="en-IN" dirty="0"/>
          </a:p>
        </p:txBody>
      </p:sp>
      <p:sp>
        <p:nvSpPr>
          <p:cNvPr id="3" name="Title 2">
            <a:extLst>
              <a:ext uri="{FF2B5EF4-FFF2-40B4-BE49-F238E27FC236}">
                <a16:creationId xmlns:a16="http://schemas.microsoft.com/office/drawing/2014/main" id="{153E7FDD-09F5-5DA5-FB16-E6B029DD5233}"/>
              </a:ext>
            </a:extLst>
          </p:cNvPr>
          <p:cNvSpPr>
            <a:spLocks noGrp="1"/>
          </p:cNvSpPr>
          <p:nvPr>
            <p:ph type="title"/>
          </p:nvPr>
        </p:nvSpPr>
        <p:spPr/>
        <p:txBody>
          <a:bodyPr/>
          <a:lstStyle/>
          <a:p>
            <a:r>
              <a:rPr lang="en-IN" dirty="0"/>
              <a:t>Login Config Element</a:t>
            </a:r>
          </a:p>
        </p:txBody>
      </p:sp>
    </p:spTree>
    <p:extLst>
      <p:ext uri="{BB962C8B-B14F-4D97-AF65-F5344CB8AC3E}">
        <p14:creationId xmlns:p14="http://schemas.microsoft.com/office/powerpoint/2010/main" val="19423810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D2B2FA-6BD1-266D-EDE6-1B6D3A228913}"/>
              </a:ext>
            </a:extLst>
          </p:cNvPr>
          <p:cNvSpPr>
            <a:spLocks noGrp="1"/>
          </p:cNvSpPr>
          <p:nvPr>
            <p:ph sz="quarter" idx="12"/>
          </p:nvPr>
        </p:nvSpPr>
        <p:spPr/>
        <p:txBody>
          <a:bodyPr/>
          <a:lstStyle/>
          <a:p>
            <a:r>
              <a:rPr lang="en-US" dirty="0"/>
              <a:t>Though technically a </a:t>
            </a:r>
            <a:r>
              <a:rPr lang="en-US" dirty="0" err="1"/>
              <a:t>PreProcessor</a:t>
            </a:r>
            <a:r>
              <a:rPr lang="en-US" dirty="0"/>
              <a:t>, you can use these scripting elements under the “Config Element” category to set up dynamic variables or logic before samplers run.</a:t>
            </a:r>
          </a:p>
          <a:p>
            <a:r>
              <a:rPr lang="en-US" b="1" dirty="0"/>
              <a:t>Use cases:</a:t>
            </a:r>
            <a:endParaRPr lang="en-US" dirty="0"/>
          </a:p>
          <a:p>
            <a:pPr lvl="1"/>
            <a:r>
              <a:rPr lang="en-US" dirty="0"/>
              <a:t>Read an external properties file and set JMeter variables.</a:t>
            </a:r>
          </a:p>
          <a:p>
            <a:pPr lvl="1"/>
            <a:r>
              <a:rPr lang="en-US" dirty="0"/>
              <a:t>Compute a timestamp, hash, or HMAC for authentication headers.</a:t>
            </a:r>
          </a:p>
          <a:p>
            <a:r>
              <a:rPr lang="en-US" b="1" dirty="0"/>
              <a:t>Best practice:</a:t>
            </a:r>
            <a:r>
              <a:rPr lang="en-US" dirty="0"/>
              <a:t> Prefer </a:t>
            </a:r>
            <a:r>
              <a:rPr lang="en-US" b="1" dirty="0"/>
              <a:t>JSR223 with Groovy</a:t>
            </a:r>
            <a:r>
              <a:rPr lang="en-US" dirty="0"/>
              <a:t> for performance; cache expensive resources outside the sampler loop.</a:t>
            </a:r>
          </a:p>
          <a:p>
            <a:endParaRPr lang="en-IN" dirty="0"/>
          </a:p>
        </p:txBody>
      </p:sp>
      <p:sp>
        <p:nvSpPr>
          <p:cNvPr id="3" name="Title 2">
            <a:extLst>
              <a:ext uri="{FF2B5EF4-FFF2-40B4-BE49-F238E27FC236}">
                <a16:creationId xmlns:a16="http://schemas.microsoft.com/office/drawing/2014/main" id="{B5F72732-5E0A-01F7-900B-2306BD7DA141}"/>
              </a:ext>
            </a:extLst>
          </p:cNvPr>
          <p:cNvSpPr>
            <a:spLocks noGrp="1"/>
          </p:cNvSpPr>
          <p:nvPr>
            <p:ph type="title"/>
          </p:nvPr>
        </p:nvSpPr>
        <p:spPr/>
        <p:txBody>
          <a:bodyPr/>
          <a:lstStyle/>
          <a:p>
            <a:r>
              <a:rPr lang="en-IN" dirty="0" err="1"/>
              <a:t>BeanShell</a:t>
            </a:r>
            <a:r>
              <a:rPr lang="en-IN" dirty="0"/>
              <a:t> / JSR223 </a:t>
            </a:r>
            <a:r>
              <a:rPr lang="en-IN" dirty="0" err="1"/>
              <a:t>PreProcessor</a:t>
            </a:r>
            <a:r>
              <a:rPr lang="en-IN" dirty="0"/>
              <a:t> (as Configuration)</a:t>
            </a:r>
          </a:p>
        </p:txBody>
      </p:sp>
    </p:spTree>
    <p:extLst>
      <p:ext uri="{BB962C8B-B14F-4D97-AF65-F5344CB8AC3E}">
        <p14:creationId xmlns:p14="http://schemas.microsoft.com/office/powerpoint/2010/main" val="245386402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9FEB-4369-375A-31E7-6B8C1DAE7B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BE544-73B7-D28F-18B0-1CC516E30253}"/>
              </a:ext>
            </a:extLst>
          </p:cNvPr>
          <p:cNvSpPr>
            <a:spLocks noGrp="1"/>
          </p:cNvSpPr>
          <p:nvPr>
            <p:ph type="title"/>
          </p:nvPr>
        </p:nvSpPr>
        <p:spPr/>
        <p:txBody>
          <a:bodyPr/>
          <a:lstStyle/>
          <a:p>
            <a:r>
              <a:rPr lang="en-IN" dirty="0" err="1"/>
              <a:t>BeanShell</a:t>
            </a:r>
            <a:r>
              <a:rPr lang="en-IN" dirty="0"/>
              <a:t> / JSR223 </a:t>
            </a:r>
            <a:r>
              <a:rPr lang="en-IN" dirty="0" err="1"/>
              <a:t>PreProcessor</a:t>
            </a:r>
            <a:r>
              <a:rPr lang="en-IN" dirty="0"/>
              <a:t> (as Configuration)</a:t>
            </a:r>
          </a:p>
        </p:txBody>
      </p:sp>
      <p:pic>
        <p:nvPicPr>
          <p:cNvPr id="11" name="Picture 10">
            <a:extLst>
              <a:ext uri="{FF2B5EF4-FFF2-40B4-BE49-F238E27FC236}">
                <a16:creationId xmlns:a16="http://schemas.microsoft.com/office/drawing/2014/main" id="{40F01780-6D45-A30F-86CC-B8082481C87D}"/>
              </a:ext>
            </a:extLst>
          </p:cNvPr>
          <p:cNvPicPr>
            <a:picLocks noChangeAspect="1"/>
          </p:cNvPicPr>
          <p:nvPr/>
        </p:nvPicPr>
        <p:blipFill>
          <a:blip r:embed="rId2"/>
          <a:stretch>
            <a:fillRect/>
          </a:stretch>
        </p:blipFill>
        <p:spPr>
          <a:xfrm>
            <a:off x="338240" y="1504370"/>
            <a:ext cx="8467519" cy="4715533"/>
          </a:xfrm>
          <a:prstGeom prst="rect">
            <a:avLst/>
          </a:prstGeom>
        </p:spPr>
      </p:pic>
    </p:spTree>
    <p:extLst>
      <p:ext uri="{BB962C8B-B14F-4D97-AF65-F5344CB8AC3E}">
        <p14:creationId xmlns:p14="http://schemas.microsoft.com/office/powerpoint/2010/main" val="22815267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98AF4-20DF-B93A-08A7-7E0E91B8AF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025AE7-7F32-10A7-E414-3E0A1E08C43F}"/>
              </a:ext>
            </a:extLst>
          </p:cNvPr>
          <p:cNvSpPr>
            <a:spLocks noGrp="1"/>
          </p:cNvSpPr>
          <p:nvPr>
            <p:ph type="title"/>
          </p:nvPr>
        </p:nvSpPr>
        <p:spPr/>
        <p:txBody>
          <a:bodyPr/>
          <a:lstStyle/>
          <a:p>
            <a:r>
              <a:rPr lang="en-IN" dirty="0" err="1"/>
              <a:t>BeanShell</a:t>
            </a:r>
            <a:r>
              <a:rPr lang="en-IN" dirty="0"/>
              <a:t> / JSR223 </a:t>
            </a:r>
            <a:r>
              <a:rPr lang="en-IN" dirty="0" err="1"/>
              <a:t>PreProcessor</a:t>
            </a:r>
            <a:r>
              <a:rPr lang="en-IN" dirty="0"/>
              <a:t> (as Configuration)</a:t>
            </a:r>
          </a:p>
        </p:txBody>
      </p:sp>
      <p:pic>
        <p:nvPicPr>
          <p:cNvPr id="4" name="Picture 3">
            <a:extLst>
              <a:ext uri="{FF2B5EF4-FFF2-40B4-BE49-F238E27FC236}">
                <a16:creationId xmlns:a16="http://schemas.microsoft.com/office/drawing/2014/main" id="{8B47DF79-0BFC-94AF-37D1-AFA0A47CE325}"/>
              </a:ext>
            </a:extLst>
          </p:cNvPr>
          <p:cNvPicPr>
            <a:picLocks noChangeAspect="1"/>
          </p:cNvPicPr>
          <p:nvPr/>
        </p:nvPicPr>
        <p:blipFill>
          <a:blip r:embed="rId2"/>
          <a:stretch>
            <a:fillRect/>
          </a:stretch>
        </p:blipFill>
        <p:spPr>
          <a:xfrm>
            <a:off x="648879" y="1988941"/>
            <a:ext cx="8017417" cy="3150950"/>
          </a:xfrm>
          <a:prstGeom prst="rect">
            <a:avLst/>
          </a:prstGeom>
        </p:spPr>
      </p:pic>
    </p:spTree>
    <p:extLst>
      <p:ext uri="{BB962C8B-B14F-4D97-AF65-F5344CB8AC3E}">
        <p14:creationId xmlns:p14="http://schemas.microsoft.com/office/powerpoint/2010/main" val="4052740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551755-A097-D2F7-DB68-1CF4B7473B82}"/>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Scope Thoughtfully:</a:t>
            </a:r>
            <a:r>
              <a:rPr kumimoji="0" lang="en-US" altLang="en-US" sz="2200" b="0" i="0" u="none" strike="noStrike" cap="none" normalizeH="0" baseline="0">
                <a:ln>
                  <a:noFill/>
                </a:ln>
                <a:effectLst/>
              </a:rPr>
              <a:t> Place each element at the narrowest level that still covers all intended samplers—no broader.</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Name Elements Clearly:</a:t>
            </a:r>
            <a:r>
              <a:rPr kumimoji="0" lang="en-US" altLang="en-US" sz="2200" b="0" i="0" u="none" strike="noStrike" cap="none" normalizeH="0" baseline="0">
                <a:ln>
                  <a:noFill/>
                </a:ln>
                <a:effectLst/>
              </a:rPr>
              <a:t> Prefix with their function (e.g. “HTTP Defaults – api.example.com” or “CSV Users – login.csv”) to keep large plans navigable.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Minimize Duplication:</a:t>
            </a:r>
            <a:r>
              <a:rPr kumimoji="0" lang="en-US" altLang="en-US" sz="2200" b="0" i="0" u="none" strike="noStrike" cap="none" normalizeH="0" baseline="0">
                <a:ln>
                  <a:noFill/>
                </a:ln>
                <a:effectLst/>
              </a:rPr>
              <a:t> Centralize common settings in defaults or managers; override only when necessary.</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Parameterize Everything:</a:t>
            </a:r>
            <a:r>
              <a:rPr kumimoji="0" lang="en-US" altLang="en-US" sz="2200" b="0" i="0" u="none" strike="noStrike" cap="none" normalizeH="0" baseline="0">
                <a:ln>
                  <a:noFill/>
                </a:ln>
                <a:effectLst/>
              </a:rPr>
              <a:t> Even URLs, payload templates, and credentials should be variables—avoid hard-coding.</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Test Config Separately:</a:t>
            </a:r>
            <a:r>
              <a:rPr kumimoji="0" lang="en-US" altLang="en-US" sz="2200" b="0" i="0" u="none" strike="noStrike" cap="none" normalizeH="0" baseline="0">
                <a:ln>
                  <a:noFill/>
                </a:ln>
                <a:effectLst/>
              </a:rPr>
              <a:t> When debugging a sampler, disable unrelated config elements to isolate which one is affecting your request.</a:t>
            </a:r>
          </a:p>
        </p:txBody>
      </p:sp>
      <p:sp>
        <p:nvSpPr>
          <p:cNvPr id="3" name="Title 2">
            <a:extLst>
              <a:ext uri="{FF2B5EF4-FFF2-40B4-BE49-F238E27FC236}">
                <a16:creationId xmlns:a16="http://schemas.microsoft.com/office/drawing/2014/main" id="{BAFB29D9-5E18-15B2-5738-E9DB8406F97E}"/>
              </a:ext>
            </a:extLst>
          </p:cNvPr>
          <p:cNvSpPr>
            <a:spLocks noGrp="1"/>
          </p:cNvSpPr>
          <p:nvPr>
            <p:ph type="title"/>
          </p:nvPr>
        </p:nvSpPr>
        <p:spPr/>
        <p:txBody>
          <a:bodyPr anchor="b">
            <a:normAutofit/>
          </a:bodyPr>
          <a:lstStyle/>
          <a:p>
            <a:r>
              <a:rPr lang="en-US" dirty="0"/>
              <a:t>Tips for Working with Configuration Elements</a:t>
            </a:r>
            <a:endParaRPr lang="en-IN" dirty="0"/>
          </a:p>
        </p:txBody>
      </p:sp>
    </p:spTree>
    <p:extLst>
      <p:ext uri="{BB962C8B-B14F-4D97-AF65-F5344CB8AC3E}">
        <p14:creationId xmlns:p14="http://schemas.microsoft.com/office/powerpoint/2010/main" val="285559068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21650C-4F72-9939-49B6-AFFA20DBCEAA}"/>
              </a:ext>
            </a:extLst>
          </p:cNvPr>
          <p:cNvSpPr>
            <a:spLocks noGrp="1"/>
          </p:cNvSpPr>
          <p:nvPr>
            <p:ph sz="quarter" idx="12"/>
          </p:nvPr>
        </p:nvSpPr>
        <p:spPr/>
        <p:txBody>
          <a:bodyPr/>
          <a:lstStyle/>
          <a:p>
            <a:r>
              <a:rPr lang="en-US" dirty="0"/>
              <a:t>Pre-Processor Elements let you manipulate requests or test state </a:t>
            </a:r>
            <a:r>
              <a:rPr lang="en-US" b="1" dirty="0"/>
              <a:t>just before</a:t>
            </a:r>
            <a:r>
              <a:rPr lang="en-US" dirty="0"/>
              <a:t> a sampler executes. </a:t>
            </a:r>
          </a:p>
          <a:p>
            <a:r>
              <a:rPr lang="en-US" dirty="0"/>
              <a:t>They run in the order they appear, so we can chain multiple setup steps—initializing variables, modifying HTTP requests, preparing database state—right before the actual request is sent. </a:t>
            </a:r>
          </a:p>
          <a:p>
            <a:r>
              <a:rPr lang="en-US" dirty="0"/>
              <a:t>Here’s a deep dive into the most used built-in Pre-Processors:</a:t>
            </a:r>
            <a:endParaRPr lang="en-IN" dirty="0"/>
          </a:p>
        </p:txBody>
      </p:sp>
      <p:sp>
        <p:nvSpPr>
          <p:cNvPr id="3" name="Title 2">
            <a:extLst>
              <a:ext uri="{FF2B5EF4-FFF2-40B4-BE49-F238E27FC236}">
                <a16:creationId xmlns:a16="http://schemas.microsoft.com/office/drawing/2014/main" id="{764E8113-5CFD-70E0-E2C5-4AAC900CC775}"/>
              </a:ext>
            </a:extLst>
          </p:cNvPr>
          <p:cNvSpPr>
            <a:spLocks noGrp="1"/>
          </p:cNvSpPr>
          <p:nvPr>
            <p:ph type="title"/>
          </p:nvPr>
        </p:nvSpPr>
        <p:spPr/>
        <p:txBody>
          <a:bodyPr/>
          <a:lstStyle/>
          <a:p>
            <a:r>
              <a:rPr lang="en-US" dirty="0"/>
              <a:t>Pre-Processor Elements</a:t>
            </a:r>
            <a:endParaRPr lang="en-IN" dirty="0"/>
          </a:p>
        </p:txBody>
      </p:sp>
    </p:spTree>
    <p:extLst>
      <p:ext uri="{BB962C8B-B14F-4D97-AF65-F5344CB8AC3E}">
        <p14:creationId xmlns:p14="http://schemas.microsoft.com/office/powerpoint/2010/main" val="10590861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C62D6FF-33DF-A16B-1638-2E94FA049094}"/>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0" i="0" u="none" strike="noStrike" cap="none" normalizeH="0" baseline="0" dirty="0">
                <a:ln>
                  <a:noFill/>
                </a:ln>
                <a:effectLst/>
              </a:rPr>
              <a:t>Use this when you need to define or override JMeter variables </a:t>
            </a:r>
            <a:r>
              <a:rPr kumimoji="0" lang="en-US" altLang="en-US" b="1" i="0" u="none" strike="noStrike" cap="none" normalizeH="0" baseline="0" dirty="0">
                <a:ln>
                  <a:noFill/>
                </a:ln>
                <a:effectLst/>
              </a:rPr>
              <a:t>per thread</a:t>
            </a:r>
            <a:r>
              <a:rPr kumimoji="0" lang="en-US" altLang="en-US" b="0" i="0" u="none" strike="noStrike" cap="none" normalizeH="0" baseline="0" dirty="0">
                <a:ln>
                  <a:noFill/>
                </a:ln>
                <a:effectLst/>
              </a:rPr>
              <a:t> and </a:t>
            </a:r>
            <a:r>
              <a:rPr kumimoji="0" lang="en-US" altLang="en-US" b="1" i="0" u="none" strike="noStrike" cap="none" normalizeH="0" baseline="0" dirty="0">
                <a:ln>
                  <a:noFill/>
                </a:ln>
                <a:effectLst/>
              </a:rPr>
              <a:t>per iteration</a:t>
            </a:r>
            <a:r>
              <a:rPr kumimoji="0" lang="en-US" altLang="en-US" b="0" i="0" u="none" strike="noStrike" cap="none" normalizeH="0" baseline="0" dirty="0">
                <a:ln>
                  <a:noFill/>
                </a:ln>
                <a:effectLst/>
              </a:rPr>
              <a: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dirty="0">
                <a:ln>
                  <a:noFill/>
                </a:ln>
                <a:effectLst/>
              </a:rPr>
              <a:t>Purpose:</a:t>
            </a:r>
            <a:r>
              <a:rPr kumimoji="0" lang="en-US" altLang="en-US" b="0" i="0" u="none" strike="noStrike" cap="none" normalizeH="0" baseline="0" dirty="0">
                <a:ln>
                  <a:noFill/>
                </a:ln>
                <a:effectLst/>
              </a:rPr>
              <a:t> Initialize variables that change each loop or thread without external files.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dirty="0">
                <a:ln>
                  <a:noFill/>
                </a:ln>
                <a:effectLst/>
              </a:rPr>
              <a:t>How it works:</a:t>
            </a:r>
            <a:r>
              <a:rPr kumimoji="0" lang="en-US" altLang="en-US" b="0" i="0" u="none" strike="noStrike" cap="none" normalizeH="0" baseline="0" dirty="0">
                <a:ln>
                  <a:noFill/>
                </a:ln>
                <a:effectLst/>
              </a:rPr>
              <a:t> You define parameter names and values, and can use JMeter functions (like ${__</a:t>
            </a:r>
            <a:r>
              <a:rPr kumimoji="0" lang="en-US" altLang="en-US" b="0" i="0" u="none" strike="noStrike" cap="none" normalizeH="0" baseline="0" dirty="0" err="1">
                <a:ln>
                  <a:noFill/>
                </a:ln>
                <a:effectLst/>
              </a:rPr>
              <a:t>threadNum</a:t>
            </a:r>
            <a:r>
              <a:rPr kumimoji="0" lang="en-US" altLang="en-US" b="0" i="0" u="none" strike="noStrike" cap="none" normalizeH="0" baseline="0" dirty="0">
                <a:ln>
                  <a:noFill/>
                </a:ln>
                <a:effectLst/>
              </a:rPr>
              <a:t>} or ${__counter}) to generate dynamic values.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dirty="0">
                <a:ln>
                  <a:noFill/>
                </a:ln>
                <a:effectLst/>
              </a:rPr>
              <a:t>Typical use:</a:t>
            </a:r>
            <a:r>
              <a:rPr kumimoji="0" lang="en-US" altLang="en-US" b="0" i="0" u="none" strike="noStrike" cap="none" normalizeH="0" baseline="0" dirty="0">
                <a:ln>
                  <a:noFill/>
                </a:ln>
                <a:effectLst/>
              </a:rPr>
              <a:t> Assign a unique username/password combination per user iteration when you’re not using CSV Data Set Config.</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9" name="Title 1">
            <a:extLst>
              <a:ext uri="{FF2B5EF4-FFF2-40B4-BE49-F238E27FC236}">
                <a16:creationId xmlns:a16="http://schemas.microsoft.com/office/drawing/2014/main" id="{685B1644-2AE5-9DDF-8BD5-6A9BA3261E7A}"/>
              </a:ext>
            </a:extLst>
          </p:cNvPr>
          <p:cNvSpPr>
            <a:spLocks noGrp="1"/>
          </p:cNvSpPr>
          <p:nvPr>
            <p:ph type="title"/>
          </p:nvPr>
        </p:nvSpPr>
        <p:spPr/>
        <p:txBody>
          <a:bodyPr/>
          <a:lstStyle/>
          <a:p>
            <a:r>
              <a:rPr lang="en-US" altLang="en-US" dirty="0"/>
              <a:t>1. User Parameters</a:t>
            </a:r>
            <a:endParaRPr lang="en-US" dirty="0"/>
          </a:p>
        </p:txBody>
      </p:sp>
    </p:spTree>
    <p:extLst>
      <p:ext uri="{BB962C8B-B14F-4D97-AF65-F5344CB8AC3E}">
        <p14:creationId xmlns:p14="http://schemas.microsoft.com/office/powerpoint/2010/main" val="331651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2F712-B76F-5783-D9BD-3B8F3D04F0E0}"/>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A17B94DE-9BCA-09F1-1309-3DED4DD60DFE}"/>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URL Rewriting in JMeter</a:t>
            </a:r>
            <a:r>
              <a:rPr kumimoji="0" lang="en-US" altLang="en-US" b="0" i="0" u="none" strike="noStrike" cap="none" normalizeH="0" baseline="0" dirty="0">
                <a:ln>
                  <a:noFill/>
                </a:ln>
                <a:effectLst/>
              </a:rPr>
              <a:t> is used to maintain </a:t>
            </a:r>
            <a:r>
              <a:rPr kumimoji="0" lang="en-US" altLang="en-US" b="1" i="0" u="none" strike="noStrike" cap="none" normalizeH="0" baseline="0" dirty="0">
                <a:ln>
                  <a:noFill/>
                </a:ln>
                <a:effectLst/>
              </a:rPr>
              <a:t>session state</a:t>
            </a:r>
            <a:r>
              <a:rPr kumimoji="0" lang="en-US" altLang="en-US" b="0" i="0" u="none" strike="noStrike" cap="none" normalizeH="0" baseline="0" dirty="0">
                <a:ln>
                  <a:noFill/>
                </a:ln>
                <a:effectLst/>
              </a:rPr>
              <a:t> (like JSESSIONID) by appending session IDs to the </a:t>
            </a:r>
            <a:r>
              <a:rPr kumimoji="0" lang="en-US" altLang="en-US" b="1" i="0" u="none" strike="noStrike" cap="none" normalizeH="0" baseline="0" dirty="0">
                <a:ln>
                  <a:noFill/>
                </a:ln>
                <a:effectLst/>
              </a:rPr>
              <a:t>URL path</a:t>
            </a:r>
            <a:r>
              <a:rPr kumimoji="0" lang="en-US" altLang="en-US" b="0" i="0" u="none" strike="noStrike" cap="none" normalizeH="0" baseline="0" dirty="0">
                <a:ln>
                  <a:noFill/>
                </a:ln>
                <a:effectLst/>
              </a:rPr>
              <a:t> instead of using cookies.</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This is especially useful for:</a:t>
            </a:r>
          </a:p>
          <a:p>
            <a:pPr marL="225425" lvl="1" indent="0" eaLnBrk="0" fontAlgn="base" hangingPunct="0">
              <a:spcBef>
                <a:spcPct val="0"/>
              </a:spcBef>
              <a:spcAft>
                <a:spcPts val="600"/>
              </a:spcAft>
              <a:buClrTx/>
              <a:buSzTx/>
              <a:buFontTx/>
              <a:buChar char="•"/>
            </a:pPr>
            <a:r>
              <a:rPr kumimoji="0" lang="en-US" altLang="en-US" b="1" i="0" u="none" strike="noStrike" cap="none" normalizeH="0" baseline="0" dirty="0">
                <a:ln>
                  <a:noFill/>
                </a:ln>
                <a:effectLst/>
              </a:rPr>
              <a:t>Web applications that don’t support cookies</a:t>
            </a:r>
            <a:endParaRPr kumimoji="0" lang="en-US" altLang="en-US" b="0" i="0" u="none" strike="noStrike" cap="none" normalizeH="0" baseline="0" dirty="0">
              <a:ln>
                <a:noFill/>
              </a:ln>
              <a:effectLst/>
            </a:endParaRP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Simulating mobile/embedded clients</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Applications where session ID is passed via URL (</a:t>
            </a:r>
            <a:r>
              <a:rPr kumimoji="0" lang="en-US" altLang="en-US" b="0" i="0" u="none" strike="noStrike" cap="none" normalizeH="0" baseline="0" dirty="0" err="1">
                <a:ln>
                  <a:noFill/>
                </a:ln>
                <a:effectLst/>
              </a:rPr>
              <a:t>jsessionid</a:t>
            </a:r>
            <a:r>
              <a:rPr kumimoji="0" lang="en-US" altLang="en-US" b="0" i="0" u="none" strike="noStrike" cap="none" normalizeH="0" baseline="0" dirty="0">
                <a:ln>
                  <a:noFill/>
                </a:ln>
                <a:effectLst/>
              </a:rPr>
              <a:t>=</a:t>
            </a:r>
            <a:r>
              <a:rPr kumimoji="0" lang="en-US" altLang="en-US" b="0" i="0" u="none" strike="noStrike" cap="none" normalizeH="0" baseline="0" dirty="0" err="1">
                <a:ln>
                  <a:noFill/>
                </a:ln>
                <a:effectLst/>
              </a:rPr>
              <a:t>xyz</a:t>
            </a:r>
            <a:r>
              <a:rPr kumimoji="0" lang="en-US" altLang="en-US"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AF4E9E98-0660-45F8-8932-B3745AD11458}"/>
              </a:ext>
            </a:extLst>
          </p:cNvPr>
          <p:cNvSpPr>
            <a:spLocks noGrp="1"/>
          </p:cNvSpPr>
          <p:nvPr>
            <p:ph type="title"/>
          </p:nvPr>
        </p:nvSpPr>
        <p:spPr/>
        <p:txBody>
          <a:bodyPr anchor="b">
            <a:normAutofit/>
          </a:bodyPr>
          <a:lstStyle/>
          <a:p>
            <a:r>
              <a:rPr lang="en-US" dirty="0"/>
              <a:t>2. HTTP URL Re-writing Modifier</a:t>
            </a:r>
            <a:endParaRPr lang="en-IN" dirty="0"/>
          </a:p>
        </p:txBody>
      </p:sp>
    </p:spTree>
    <p:extLst>
      <p:ext uri="{BB962C8B-B14F-4D97-AF65-F5344CB8AC3E}">
        <p14:creationId xmlns:p14="http://schemas.microsoft.com/office/powerpoint/2010/main" val="3373523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D4C51-368A-725F-0D6D-FD576C089C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E66957-B089-94E8-15DD-8A1F63A9673A}"/>
              </a:ext>
            </a:extLst>
          </p:cNvPr>
          <p:cNvSpPr>
            <a:spLocks noGrp="1"/>
          </p:cNvSpPr>
          <p:nvPr>
            <p:ph type="title"/>
          </p:nvPr>
        </p:nvSpPr>
        <p:spPr/>
        <p:txBody>
          <a:bodyPr/>
          <a:lstStyle/>
          <a:p>
            <a:r>
              <a:rPr lang="en-IN" dirty="0"/>
              <a:t>Performance Testing Metrics </a:t>
            </a:r>
          </a:p>
        </p:txBody>
      </p:sp>
      <p:pic>
        <p:nvPicPr>
          <p:cNvPr id="1026" name="Picture 2" descr="performance tests">
            <a:extLst>
              <a:ext uri="{FF2B5EF4-FFF2-40B4-BE49-F238E27FC236}">
                <a16:creationId xmlns:a16="http://schemas.microsoft.com/office/drawing/2014/main" id="{1FE4672F-E548-03B7-D788-93FD86E84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853766"/>
            <a:ext cx="8489482"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891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4D13FD6-FC8A-3E5F-E071-3E8C377A1460}"/>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0" i="0" u="none" strike="noStrike" cap="none" normalizeH="0" baseline="0">
                <a:ln>
                  <a:noFill/>
                </a:ln>
                <a:effectLst/>
              </a:rPr>
              <a:t>Automatically appends session IDs (or other parameters) to URLs of HTTP samplers when cookies are disabled.</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a:ln>
                  <a:noFill/>
                </a:ln>
                <a:effectLst/>
              </a:rPr>
              <a:t>Purpose:</a:t>
            </a:r>
            <a:r>
              <a:rPr kumimoji="0" lang="en-US" altLang="en-US" b="0" i="0" u="none" strike="noStrike" cap="none" normalizeH="0" baseline="0">
                <a:ln>
                  <a:noFill/>
                </a:ln>
                <a:effectLst/>
              </a:rPr>
              <a:t> Support applications that track sessions via URL parameters instead of cookies.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a:ln>
                  <a:noFill/>
                </a:ln>
                <a:effectLst/>
              </a:rPr>
              <a:t>How it works:</a:t>
            </a:r>
            <a:r>
              <a:rPr kumimoji="0" lang="en-US" altLang="en-US" b="0" i="0" u="none" strike="noStrike" cap="none" normalizeH="0" baseline="0">
                <a:ln>
                  <a:noFill/>
                </a:ln>
                <a:effectLst/>
              </a:rPr>
              <a:t> You specify the session parameter name (e.g., jsessionid) and JMeter scans each request URI to insert or update that parameter with the current session value.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1" i="0" u="none" strike="noStrike" cap="none" normalizeH="0" baseline="0">
                <a:ln>
                  <a:noFill/>
                </a:ln>
                <a:effectLst/>
              </a:rPr>
              <a:t>Typical use:</a:t>
            </a:r>
            <a:r>
              <a:rPr kumimoji="0" lang="en-US" altLang="en-US" b="0" i="0" u="none" strike="noStrike" cap="none" normalizeH="0" baseline="0">
                <a:ln>
                  <a:noFill/>
                </a:ln>
                <a:effectLst/>
              </a:rPr>
              <a:t> Legacy web apps where you’ve disabled the Cookie Manager or when testing URL-based session-tracking.</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b="0" i="0" u="none" strike="noStrike" cap="none" normalizeH="0" baseline="0">
              <a:ln>
                <a:noFill/>
              </a:ln>
              <a:effectLst/>
            </a:endParaRPr>
          </a:p>
        </p:txBody>
      </p:sp>
      <p:sp>
        <p:nvSpPr>
          <p:cNvPr id="3" name="Title 2">
            <a:extLst>
              <a:ext uri="{FF2B5EF4-FFF2-40B4-BE49-F238E27FC236}">
                <a16:creationId xmlns:a16="http://schemas.microsoft.com/office/drawing/2014/main" id="{60F5E21F-DCDC-4461-2266-BBBBB600AB31}"/>
              </a:ext>
            </a:extLst>
          </p:cNvPr>
          <p:cNvSpPr>
            <a:spLocks noGrp="1"/>
          </p:cNvSpPr>
          <p:nvPr>
            <p:ph type="title"/>
          </p:nvPr>
        </p:nvSpPr>
        <p:spPr/>
        <p:txBody>
          <a:bodyPr anchor="b">
            <a:normAutofit/>
          </a:bodyPr>
          <a:lstStyle/>
          <a:p>
            <a:r>
              <a:rPr lang="en-US" dirty="0"/>
              <a:t>2. HTTP URL Re-writing Modifier</a:t>
            </a:r>
            <a:endParaRPr lang="en-IN" dirty="0"/>
          </a:p>
        </p:txBody>
      </p:sp>
    </p:spTree>
    <p:extLst>
      <p:ext uri="{BB962C8B-B14F-4D97-AF65-F5344CB8AC3E}">
        <p14:creationId xmlns:p14="http://schemas.microsoft.com/office/powerpoint/2010/main" val="158663517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36A8F-F467-013B-FC62-7A49CCC3F1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C0EA2-6396-3DA1-5D49-EDB334783A33}"/>
              </a:ext>
            </a:extLst>
          </p:cNvPr>
          <p:cNvSpPr>
            <a:spLocks noGrp="1"/>
          </p:cNvSpPr>
          <p:nvPr>
            <p:ph type="title"/>
          </p:nvPr>
        </p:nvSpPr>
        <p:spPr/>
        <p:txBody>
          <a:bodyPr anchor="b">
            <a:normAutofit/>
          </a:bodyPr>
          <a:lstStyle/>
          <a:p>
            <a:r>
              <a:rPr lang="en-US" dirty="0"/>
              <a:t>2. HTTP URL Re-writing Modifier</a:t>
            </a:r>
            <a:endParaRPr lang="en-IN" dirty="0"/>
          </a:p>
        </p:txBody>
      </p:sp>
      <p:pic>
        <p:nvPicPr>
          <p:cNvPr id="4" name="Picture 3">
            <a:extLst>
              <a:ext uri="{FF2B5EF4-FFF2-40B4-BE49-F238E27FC236}">
                <a16:creationId xmlns:a16="http://schemas.microsoft.com/office/drawing/2014/main" id="{49847A91-5428-5EA2-87CD-1D160DD4CFD3}"/>
              </a:ext>
            </a:extLst>
          </p:cNvPr>
          <p:cNvPicPr>
            <a:picLocks noChangeAspect="1"/>
          </p:cNvPicPr>
          <p:nvPr/>
        </p:nvPicPr>
        <p:blipFill>
          <a:blip r:embed="rId2"/>
          <a:stretch>
            <a:fillRect/>
          </a:stretch>
        </p:blipFill>
        <p:spPr>
          <a:xfrm>
            <a:off x="718599" y="1632761"/>
            <a:ext cx="7706801" cy="4719913"/>
          </a:xfrm>
          <a:prstGeom prst="rect">
            <a:avLst/>
          </a:prstGeom>
        </p:spPr>
      </p:pic>
    </p:spTree>
    <p:extLst>
      <p:ext uri="{BB962C8B-B14F-4D97-AF65-F5344CB8AC3E}">
        <p14:creationId xmlns:p14="http://schemas.microsoft.com/office/powerpoint/2010/main" val="23886104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1B41-6341-6EB0-52DA-ED766B3D43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22B542-6D4A-8BA5-1E00-2A94F1B4FD6B}"/>
              </a:ext>
            </a:extLst>
          </p:cNvPr>
          <p:cNvSpPr>
            <a:spLocks noGrp="1"/>
          </p:cNvSpPr>
          <p:nvPr>
            <p:ph type="title"/>
          </p:nvPr>
        </p:nvSpPr>
        <p:spPr/>
        <p:txBody>
          <a:bodyPr anchor="b">
            <a:normAutofit/>
          </a:bodyPr>
          <a:lstStyle/>
          <a:p>
            <a:r>
              <a:rPr lang="en-US" dirty="0"/>
              <a:t>2. HTTP URL Re-writing Modifier</a:t>
            </a:r>
            <a:endParaRPr lang="en-IN" dirty="0"/>
          </a:p>
        </p:txBody>
      </p:sp>
      <p:pic>
        <p:nvPicPr>
          <p:cNvPr id="6" name="Picture 5">
            <a:extLst>
              <a:ext uri="{FF2B5EF4-FFF2-40B4-BE49-F238E27FC236}">
                <a16:creationId xmlns:a16="http://schemas.microsoft.com/office/drawing/2014/main" id="{CBB701F1-C99B-4741-617D-2449D28B4E8C}"/>
              </a:ext>
            </a:extLst>
          </p:cNvPr>
          <p:cNvPicPr>
            <a:picLocks noChangeAspect="1"/>
          </p:cNvPicPr>
          <p:nvPr/>
        </p:nvPicPr>
        <p:blipFill>
          <a:blip r:embed="rId2"/>
          <a:stretch>
            <a:fillRect/>
          </a:stretch>
        </p:blipFill>
        <p:spPr>
          <a:xfrm>
            <a:off x="298383" y="1491916"/>
            <a:ext cx="8662738" cy="5038282"/>
          </a:xfrm>
          <a:prstGeom prst="rect">
            <a:avLst/>
          </a:prstGeom>
        </p:spPr>
      </p:pic>
    </p:spTree>
    <p:extLst>
      <p:ext uri="{BB962C8B-B14F-4D97-AF65-F5344CB8AC3E}">
        <p14:creationId xmlns:p14="http://schemas.microsoft.com/office/powerpoint/2010/main" val="8623109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94270-1166-F5A6-A386-DB1183BA46C4}"/>
              </a:ext>
            </a:extLst>
          </p:cNvPr>
          <p:cNvSpPr>
            <a:spLocks noGrp="1"/>
          </p:cNvSpPr>
          <p:nvPr>
            <p:ph sz="quarter" idx="12"/>
          </p:nvPr>
        </p:nvSpPr>
        <p:spPr/>
        <p:txBody>
          <a:bodyPr/>
          <a:lstStyle/>
          <a:p>
            <a:r>
              <a:rPr lang="en-US" dirty="0"/>
              <a:t>Dynamically add or alter query parameters on your HTTP requests.</a:t>
            </a:r>
          </a:p>
          <a:p>
            <a:r>
              <a:rPr lang="en-US" b="1" dirty="0"/>
              <a:t>Purpose:</a:t>
            </a:r>
            <a:r>
              <a:rPr lang="en-US" dirty="0"/>
              <a:t> Insert parameters (headers or query string params) just before the sampler runs, based on JMeter variables or functions.</a:t>
            </a:r>
          </a:p>
          <a:p>
            <a:r>
              <a:rPr lang="en-US" b="1" dirty="0"/>
              <a:t>How it works:</a:t>
            </a:r>
            <a:r>
              <a:rPr lang="en-US" dirty="0"/>
              <a:t> You list parameter names and values; JMeter merges these into the sampler’s configured parameters at runtime.</a:t>
            </a:r>
          </a:p>
          <a:p>
            <a:r>
              <a:rPr lang="en-US" b="1" dirty="0"/>
              <a:t>Typical use:</a:t>
            </a:r>
            <a:r>
              <a:rPr lang="en-US" dirty="0"/>
              <a:t> Toggling feature flags, adding authentication tokens you retrieved in a previous step, or inserting timestamp tokens for cache-busting.</a:t>
            </a:r>
          </a:p>
          <a:p>
            <a:endParaRPr lang="en-IN" dirty="0"/>
          </a:p>
        </p:txBody>
      </p:sp>
      <p:sp>
        <p:nvSpPr>
          <p:cNvPr id="3" name="Title 2">
            <a:extLst>
              <a:ext uri="{FF2B5EF4-FFF2-40B4-BE49-F238E27FC236}">
                <a16:creationId xmlns:a16="http://schemas.microsoft.com/office/drawing/2014/main" id="{9A36E0F7-54F0-B850-BFFF-81F2A46C964B}"/>
              </a:ext>
            </a:extLst>
          </p:cNvPr>
          <p:cNvSpPr>
            <a:spLocks noGrp="1"/>
          </p:cNvSpPr>
          <p:nvPr>
            <p:ph type="title"/>
          </p:nvPr>
        </p:nvSpPr>
        <p:spPr/>
        <p:txBody>
          <a:bodyPr/>
          <a:lstStyle/>
          <a:p>
            <a:r>
              <a:rPr lang="en-IN" dirty="0"/>
              <a:t>3. HTTP User-Parameter Modifier</a:t>
            </a:r>
          </a:p>
        </p:txBody>
      </p:sp>
    </p:spTree>
    <p:extLst>
      <p:ext uri="{BB962C8B-B14F-4D97-AF65-F5344CB8AC3E}">
        <p14:creationId xmlns:p14="http://schemas.microsoft.com/office/powerpoint/2010/main" val="25879738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437FB2-AC1E-A089-6E40-E0DA5E170A1C}"/>
              </a:ext>
            </a:extLst>
          </p:cNvPr>
          <p:cNvSpPr>
            <a:spLocks noGrp="1"/>
          </p:cNvSpPr>
          <p:nvPr>
            <p:ph sz="quarter" idx="12"/>
          </p:nvPr>
        </p:nvSpPr>
        <p:spPr/>
        <p:txBody>
          <a:bodyPr>
            <a:normAutofit fontScale="92500"/>
          </a:bodyPr>
          <a:lstStyle/>
          <a:p>
            <a:r>
              <a:rPr lang="en-US" dirty="0"/>
              <a:t>Execute SQL statements </a:t>
            </a:r>
            <a:r>
              <a:rPr lang="en-US" b="1" dirty="0"/>
              <a:t>before</a:t>
            </a:r>
            <a:r>
              <a:rPr lang="en-US" dirty="0"/>
              <a:t> a JDBC Request sampler or other samplers that need a particular database state.</a:t>
            </a:r>
          </a:p>
          <a:p>
            <a:r>
              <a:rPr lang="en-US" b="1" dirty="0"/>
              <a:t>Purpose:</a:t>
            </a:r>
            <a:r>
              <a:rPr lang="en-US" dirty="0"/>
              <a:t> Prepare database state (e.g., insert test data, clean up tables) immediately before a query or update.</a:t>
            </a:r>
          </a:p>
          <a:p>
            <a:r>
              <a:rPr lang="en-US" b="1" dirty="0"/>
              <a:t>How it works:</a:t>
            </a:r>
            <a:r>
              <a:rPr lang="en-US" dirty="0"/>
              <a:t> You reference your JDBC Connection Configuration (via its variable name), write your SQL (INSERT, DELETE, etc.), and JMeter runs it in the sampler’s thread context.</a:t>
            </a:r>
          </a:p>
          <a:p>
            <a:r>
              <a:rPr lang="en-US" b="1" dirty="0"/>
              <a:t>Typical use:</a:t>
            </a:r>
            <a:r>
              <a:rPr lang="en-US" dirty="0"/>
              <a:t> Seed a user record before running a login sampler or reset a counter before a performance query.</a:t>
            </a:r>
          </a:p>
          <a:p>
            <a:endParaRPr lang="en-IN" dirty="0"/>
          </a:p>
        </p:txBody>
      </p:sp>
      <p:sp>
        <p:nvSpPr>
          <p:cNvPr id="3" name="Title 2">
            <a:extLst>
              <a:ext uri="{FF2B5EF4-FFF2-40B4-BE49-F238E27FC236}">
                <a16:creationId xmlns:a16="http://schemas.microsoft.com/office/drawing/2014/main" id="{F8D1900D-38B4-B251-A06D-A21687F8B8CA}"/>
              </a:ext>
            </a:extLst>
          </p:cNvPr>
          <p:cNvSpPr>
            <a:spLocks noGrp="1"/>
          </p:cNvSpPr>
          <p:nvPr>
            <p:ph type="title"/>
          </p:nvPr>
        </p:nvSpPr>
        <p:spPr/>
        <p:txBody>
          <a:bodyPr/>
          <a:lstStyle/>
          <a:p>
            <a:r>
              <a:rPr lang="en-IN" dirty="0"/>
              <a:t>4. JDBC </a:t>
            </a:r>
            <a:r>
              <a:rPr lang="en-IN" dirty="0" err="1"/>
              <a:t>PreProcessor</a:t>
            </a:r>
            <a:endParaRPr lang="en-IN" dirty="0"/>
          </a:p>
        </p:txBody>
      </p:sp>
    </p:spTree>
    <p:extLst>
      <p:ext uri="{BB962C8B-B14F-4D97-AF65-F5344CB8AC3E}">
        <p14:creationId xmlns:p14="http://schemas.microsoft.com/office/powerpoint/2010/main" val="98502795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5759B41-39C4-446D-F49B-0D5098E0F3B8}"/>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0" i="0" u="none" strike="noStrike" cap="none" normalizeH="0" baseline="0">
                <a:ln>
                  <a:noFill/>
                </a:ln>
                <a:effectLst/>
              </a:rPr>
              <a:t>Script any custom logic in BeanShell, Groovy (via JSR223), or other supported languages to set variables, compute signatures, or manipulate the test state.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Purpose:</a:t>
            </a:r>
            <a:r>
              <a:rPr kumimoji="0" lang="en-US" altLang="en-US" sz="2200" b="0" i="0" u="none" strike="noStrike" cap="none" normalizeH="0" baseline="0">
                <a:ln>
                  <a:noFill/>
                </a:ln>
                <a:effectLst/>
              </a:rPr>
              <a:t> Handle dynamic preparations that aren’t covered by built-in elements—compute HMACs, fetch a token, read an external file, or call another service.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How it works:</a:t>
            </a:r>
            <a:r>
              <a:rPr kumimoji="0" lang="en-US" altLang="en-US" sz="2200" b="0" i="0" u="none" strike="noStrike" cap="none" normalizeH="0" baseline="0">
                <a:ln>
                  <a:noFill/>
                </a:ln>
                <a:effectLst/>
              </a:rPr>
              <a:t> The script has access to JMeter APIs (vars, props, ctx, prev) and can set JMeter variables (vars.put("foo", "bar")) or alter sampler properties directly.</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200" b="1" i="0" u="none" strike="noStrike" cap="none" normalizeH="0" baseline="0">
                <a:ln>
                  <a:noFill/>
                </a:ln>
                <a:effectLst/>
              </a:rPr>
              <a:t>Typical use:</a:t>
            </a:r>
            <a:endParaRPr kumimoji="0" lang="en-US" altLang="en-US" sz="2200" b="0" i="0" u="none" strike="noStrike" cap="none" normalizeH="0" baseline="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0" i="0" u="none" strike="noStrike" cap="none" normalizeH="0" baseline="0">
                <a:ln>
                  <a:noFill/>
                </a:ln>
                <a:solidFill>
                  <a:schemeClr val="tx1"/>
                </a:solidFill>
                <a:effectLst/>
              </a:rPr>
              <a:t>Generating a timestamped JSON Web Token (JWT) for an Authorization header.</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2200" b="0" i="0" u="none" strike="noStrike" cap="none" normalizeH="0" baseline="0">
                <a:ln>
                  <a:noFill/>
                </a:ln>
                <a:solidFill>
                  <a:schemeClr val="tx1"/>
                </a:solidFill>
                <a:effectLst/>
              </a:rPr>
              <a:t>Fetching a fresh CSRF token from a preflight request and injecting it into the next sampler.</a:t>
            </a: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2200" b="0" i="0" u="none" strike="noStrike" cap="none" normalizeH="0" baseline="0">
              <a:ln>
                <a:noFill/>
              </a:ln>
              <a:effectLst/>
            </a:endParaRPr>
          </a:p>
        </p:txBody>
      </p:sp>
      <p:sp>
        <p:nvSpPr>
          <p:cNvPr id="3" name="Title 2">
            <a:extLst>
              <a:ext uri="{FF2B5EF4-FFF2-40B4-BE49-F238E27FC236}">
                <a16:creationId xmlns:a16="http://schemas.microsoft.com/office/drawing/2014/main" id="{97E44B40-70DF-E8F5-987E-B583EFD8A190}"/>
              </a:ext>
            </a:extLst>
          </p:cNvPr>
          <p:cNvSpPr>
            <a:spLocks noGrp="1"/>
          </p:cNvSpPr>
          <p:nvPr>
            <p:ph type="title"/>
          </p:nvPr>
        </p:nvSpPr>
        <p:spPr/>
        <p:txBody>
          <a:bodyPr anchor="b">
            <a:normAutofit/>
          </a:bodyPr>
          <a:lstStyle/>
          <a:p>
            <a:r>
              <a:rPr lang="en-IN" dirty="0"/>
              <a:t>5. </a:t>
            </a:r>
            <a:r>
              <a:rPr lang="en-IN" dirty="0" err="1"/>
              <a:t>BeanShell</a:t>
            </a:r>
            <a:r>
              <a:rPr lang="en-IN" dirty="0"/>
              <a:t> / JSR223 </a:t>
            </a:r>
            <a:r>
              <a:rPr lang="en-IN" dirty="0" err="1"/>
              <a:t>PreProcessor</a:t>
            </a:r>
            <a:endParaRPr lang="en-IN" dirty="0"/>
          </a:p>
        </p:txBody>
      </p:sp>
    </p:spTree>
    <p:extLst>
      <p:ext uri="{BB962C8B-B14F-4D97-AF65-F5344CB8AC3E}">
        <p14:creationId xmlns:p14="http://schemas.microsoft.com/office/powerpoint/2010/main" val="18318599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72DB0-765F-276F-1ABA-65E1CF0CBE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A1C917-6CD3-1854-F037-873AF295F6E2}"/>
              </a:ext>
            </a:extLst>
          </p:cNvPr>
          <p:cNvSpPr>
            <a:spLocks noGrp="1"/>
          </p:cNvSpPr>
          <p:nvPr>
            <p:ph type="title"/>
          </p:nvPr>
        </p:nvSpPr>
        <p:spPr/>
        <p:txBody>
          <a:bodyPr anchor="b">
            <a:normAutofit/>
          </a:bodyPr>
          <a:lstStyle/>
          <a:p>
            <a:r>
              <a:rPr lang="en-IN" dirty="0"/>
              <a:t>5. </a:t>
            </a:r>
            <a:r>
              <a:rPr lang="en-IN" dirty="0" err="1"/>
              <a:t>BeanShell</a:t>
            </a:r>
            <a:r>
              <a:rPr lang="en-IN" dirty="0"/>
              <a:t> / JSR223 </a:t>
            </a:r>
            <a:r>
              <a:rPr lang="en-IN" dirty="0" err="1"/>
              <a:t>PreProcessor</a:t>
            </a:r>
            <a:endParaRPr lang="en-IN" dirty="0"/>
          </a:p>
        </p:txBody>
      </p:sp>
      <p:pic>
        <p:nvPicPr>
          <p:cNvPr id="6" name="Picture 5">
            <a:extLst>
              <a:ext uri="{FF2B5EF4-FFF2-40B4-BE49-F238E27FC236}">
                <a16:creationId xmlns:a16="http://schemas.microsoft.com/office/drawing/2014/main" id="{E3FD42CC-FC54-08A5-5460-68C566E267D3}"/>
              </a:ext>
            </a:extLst>
          </p:cNvPr>
          <p:cNvPicPr>
            <a:picLocks noChangeAspect="1"/>
          </p:cNvPicPr>
          <p:nvPr/>
        </p:nvPicPr>
        <p:blipFill>
          <a:blip r:embed="rId2"/>
          <a:stretch>
            <a:fillRect/>
          </a:stretch>
        </p:blipFill>
        <p:spPr>
          <a:xfrm>
            <a:off x="461035" y="1332004"/>
            <a:ext cx="8500085" cy="5098765"/>
          </a:xfrm>
          <a:prstGeom prst="rect">
            <a:avLst/>
          </a:prstGeom>
        </p:spPr>
      </p:pic>
    </p:spTree>
    <p:extLst>
      <p:ext uri="{BB962C8B-B14F-4D97-AF65-F5344CB8AC3E}">
        <p14:creationId xmlns:p14="http://schemas.microsoft.com/office/powerpoint/2010/main" val="39578527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6B2B2-6520-BF37-7AD3-A3092676A0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A1CE7C-89B0-332C-BDF6-09856FFD17DA}"/>
              </a:ext>
            </a:extLst>
          </p:cNvPr>
          <p:cNvSpPr>
            <a:spLocks noGrp="1"/>
          </p:cNvSpPr>
          <p:nvPr>
            <p:ph type="title"/>
          </p:nvPr>
        </p:nvSpPr>
        <p:spPr/>
        <p:txBody>
          <a:bodyPr anchor="b">
            <a:normAutofit/>
          </a:bodyPr>
          <a:lstStyle/>
          <a:p>
            <a:r>
              <a:rPr lang="en-IN" dirty="0"/>
              <a:t>5. </a:t>
            </a:r>
            <a:r>
              <a:rPr lang="en-IN" dirty="0" err="1"/>
              <a:t>BeanShell</a:t>
            </a:r>
            <a:r>
              <a:rPr lang="en-IN" dirty="0"/>
              <a:t> / JSR223 </a:t>
            </a:r>
            <a:r>
              <a:rPr lang="en-IN" dirty="0" err="1"/>
              <a:t>PreProcessor</a:t>
            </a:r>
            <a:endParaRPr lang="en-IN" dirty="0"/>
          </a:p>
        </p:txBody>
      </p:sp>
      <p:pic>
        <p:nvPicPr>
          <p:cNvPr id="4" name="Picture 3">
            <a:extLst>
              <a:ext uri="{FF2B5EF4-FFF2-40B4-BE49-F238E27FC236}">
                <a16:creationId xmlns:a16="http://schemas.microsoft.com/office/drawing/2014/main" id="{65D2F580-6C7D-20C3-73EF-5F8355D8CB07}"/>
              </a:ext>
            </a:extLst>
          </p:cNvPr>
          <p:cNvPicPr>
            <a:picLocks noChangeAspect="1"/>
          </p:cNvPicPr>
          <p:nvPr/>
        </p:nvPicPr>
        <p:blipFill>
          <a:blip r:embed="rId2"/>
          <a:stretch>
            <a:fillRect/>
          </a:stretch>
        </p:blipFill>
        <p:spPr>
          <a:xfrm>
            <a:off x="327257" y="2773836"/>
            <a:ext cx="8585735" cy="3793648"/>
          </a:xfrm>
          <a:prstGeom prst="rect">
            <a:avLst/>
          </a:prstGeom>
        </p:spPr>
      </p:pic>
      <p:pic>
        <p:nvPicPr>
          <p:cNvPr id="7" name="Picture 6">
            <a:extLst>
              <a:ext uri="{FF2B5EF4-FFF2-40B4-BE49-F238E27FC236}">
                <a16:creationId xmlns:a16="http://schemas.microsoft.com/office/drawing/2014/main" id="{047D39BD-C079-DF91-9F77-89843D29A56F}"/>
              </a:ext>
            </a:extLst>
          </p:cNvPr>
          <p:cNvPicPr>
            <a:picLocks noChangeAspect="1"/>
          </p:cNvPicPr>
          <p:nvPr/>
        </p:nvPicPr>
        <p:blipFill>
          <a:blip r:embed="rId3"/>
          <a:stretch>
            <a:fillRect/>
          </a:stretch>
        </p:blipFill>
        <p:spPr>
          <a:xfrm>
            <a:off x="327257" y="1211518"/>
            <a:ext cx="3610479" cy="15623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9B2A50EC-C8F9-0829-619B-A7EA45FFBEFA}"/>
                  </a:ext>
                </a:extLst>
              </p14:cNvPr>
              <p14:cNvContentPartPr/>
              <p14:nvPr/>
            </p14:nvContentPartPr>
            <p14:xfrm>
              <a:off x="3205156" y="4647562"/>
              <a:ext cx="908280" cy="351000"/>
            </p14:xfrm>
          </p:contentPart>
        </mc:Choice>
        <mc:Fallback xmlns="">
          <p:pic>
            <p:nvPicPr>
              <p:cNvPr id="8" name="Ink 7">
                <a:extLst>
                  <a:ext uri="{FF2B5EF4-FFF2-40B4-BE49-F238E27FC236}">
                    <a16:creationId xmlns:a16="http://schemas.microsoft.com/office/drawing/2014/main" id="{9B2A50EC-C8F9-0829-619B-A7EA45FFBEFA}"/>
                  </a:ext>
                </a:extLst>
              </p:cNvPr>
              <p:cNvPicPr/>
              <p:nvPr/>
            </p:nvPicPr>
            <p:blipFill>
              <a:blip r:embed="rId5"/>
              <a:stretch>
                <a:fillRect/>
              </a:stretch>
            </p:blipFill>
            <p:spPr>
              <a:xfrm>
                <a:off x="3199036" y="4641442"/>
                <a:ext cx="920520" cy="363240"/>
              </a:xfrm>
              <a:prstGeom prst="rect">
                <a:avLst/>
              </a:prstGeom>
            </p:spPr>
          </p:pic>
        </mc:Fallback>
      </mc:AlternateContent>
    </p:spTree>
    <p:extLst>
      <p:ext uri="{BB962C8B-B14F-4D97-AF65-F5344CB8AC3E}">
        <p14:creationId xmlns:p14="http://schemas.microsoft.com/office/powerpoint/2010/main" val="150052329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BB992A3-6B77-DFC7-6DDB-D9A1673651B5}"/>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The </a:t>
            </a:r>
            <a:r>
              <a:rPr kumimoji="0" lang="en-US" altLang="en-US" b="1" i="0" u="none" strike="noStrike" cap="none" normalizeH="0" baseline="0" dirty="0">
                <a:ln>
                  <a:noFill/>
                </a:ln>
                <a:effectLst/>
              </a:rPr>
              <a:t>HTML Link Parser</a:t>
            </a:r>
            <a:r>
              <a:rPr kumimoji="0" lang="en-US" altLang="en-US" b="0" i="0" u="none" strike="noStrike" cap="none" normalizeH="0" baseline="0" dirty="0">
                <a:ln>
                  <a:noFill/>
                </a:ln>
                <a:effectLst/>
              </a:rPr>
              <a:t> is a </a:t>
            </a:r>
            <a:r>
              <a:rPr kumimoji="0" lang="en-US" altLang="en-US" b="1" i="0" u="none" strike="noStrike" cap="none" normalizeH="0" baseline="0" dirty="0">
                <a:ln>
                  <a:noFill/>
                </a:ln>
                <a:effectLst/>
              </a:rPr>
              <a:t>Pre-Processor</a:t>
            </a:r>
            <a:r>
              <a:rPr kumimoji="0" lang="en-US" altLang="en-US" b="0" i="0" u="none" strike="noStrike" cap="none" normalizeH="0" baseline="0" dirty="0">
                <a:ln>
                  <a:noFill/>
                </a:ln>
                <a:effectLst/>
              </a:rPr>
              <a:t> in JMeter used to automatically extract and download resources like:</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Images (&lt;</a:t>
            </a:r>
            <a:r>
              <a:rPr kumimoji="0" lang="en-US" altLang="en-US" b="0" i="0" u="none" strike="noStrike" cap="none" normalizeH="0" baseline="0" dirty="0" err="1">
                <a:ln>
                  <a:noFill/>
                </a:ln>
                <a:effectLst/>
              </a:rPr>
              <a:t>img</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src</a:t>
            </a:r>
            <a:r>
              <a:rPr kumimoji="0" lang="en-US" altLang="en-US" b="0" i="0" u="none" strike="noStrike" cap="none" normalizeH="0" baseline="0" dirty="0">
                <a:ln>
                  <a:noFill/>
                </a:ln>
                <a:effectLst/>
              </a:rPr>
              <a:t>=""&gt;)</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Scripts (&lt;script </a:t>
            </a:r>
            <a:r>
              <a:rPr kumimoji="0" lang="en-US" altLang="en-US" b="0" i="0" u="none" strike="noStrike" cap="none" normalizeH="0" baseline="0" dirty="0" err="1">
                <a:ln>
                  <a:noFill/>
                </a:ln>
                <a:effectLst/>
              </a:rPr>
              <a:t>src</a:t>
            </a:r>
            <a:r>
              <a:rPr kumimoji="0" lang="en-US" altLang="en-US" b="0" i="0" u="none" strike="noStrike" cap="none" normalizeH="0" baseline="0" dirty="0">
                <a:ln>
                  <a:noFill/>
                </a:ln>
                <a:effectLst/>
              </a:rPr>
              <a:t>=""&gt;)</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Stylesheets (&lt;link </a:t>
            </a:r>
            <a:r>
              <a:rPr kumimoji="0" lang="en-US" altLang="en-US" b="0" i="0" u="none" strike="noStrike" cap="none" normalizeH="0" baseline="0" dirty="0" err="1">
                <a:ln>
                  <a:noFill/>
                </a:ln>
                <a:effectLst/>
              </a:rPr>
              <a:t>href</a:t>
            </a:r>
            <a:r>
              <a:rPr kumimoji="0" lang="en-US" altLang="en-US" b="0" i="0" u="none" strike="noStrike" cap="none" normalizeH="0" baseline="0" dirty="0">
                <a:ln>
                  <a:noFill/>
                </a:ln>
                <a:effectLst/>
              </a:rPr>
              <a:t>=""&gt;)</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Frames (&lt;frame </a:t>
            </a:r>
            <a:r>
              <a:rPr kumimoji="0" lang="en-US" altLang="en-US" b="0" i="0" u="none" strike="noStrike" cap="none" normalizeH="0" baseline="0" dirty="0" err="1">
                <a:ln>
                  <a:noFill/>
                </a:ln>
                <a:effectLst/>
              </a:rPr>
              <a:t>src</a:t>
            </a:r>
            <a:r>
              <a:rPr kumimoji="0" lang="en-US" altLang="en-US" b="0" i="0" u="none" strike="noStrike" cap="none" normalizeH="0" baseline="0" dirty="0">
                <a:ln>
                  <a:noFill/>
                </a:ln>
                <a:effectLst/>
              </a:rPr>
              <a:t>=""&gt; or &lt;</a:t>
            </a:r>
            <a:r>
              <a:rPr kumimoji="0" lang="en-US" altLang="en-US" b="0" i="0" u="none" strike="noStrike" cap="none" normalizeH="0" baseline="0" dirty="0" err="1">
                <a:ln>
                  <a:noFill/>
                </a:ln>
                <a:effectLst/>
              </a:rPr>
              <a:t>iframe</a:t>
            </a:r>
            <a:r>
              <a:rPr kumimoji="0" lang="en-US" altLang="en-US" b="0" i="0" u="none" strike="noStrike" cap="none" normalizeH="0" baseline="0" dirty="0">
                <a:ln>
                  <a:noFill/>
                </a:ln>
                <a:effectLst/>
              </a:rPr>
              <a:t> </a:t>
            </a:r>
            <a:r>
              <a:rPr kumimoji="0" lang="en-US" altLang="en-US" b="0" i="0" u="none" strike="noStrike" cap="none" normalizeH="0" baseline="0" dirty="0" err="1">
                <a:ln>
                  <a:noFill/>
                </a:ln>
                <a:effectLst/>
              </a:rPr>
              <a:t>src</a:t>
            </a:r>
            <a:r>
              <a:rPr kumimoji="0" lang="en-US" altLang="en-US" b="0" i="0" u="none" strike="noStrike" cap="none" normalizeH="0" baseline="0" dirty="0">
                <a:ln>
                  <a:noFill/>
                </a:ln>
                <a:effectLst/>
              </a:rPr>
              <a:t>=""&gt;)</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This allows JMeter to simulate a </a:t>
            </a:r>
            <a:r>
              <a:rPr kumimoji="0" lang="en-US" altLang="en-US" b="1" i="0" u="none" strike="noStrike" cap="none" normalizeH="0" baseline="0" dirty="0">
                <a:ln>
                  <a:noFill/>
                </a:ln>
                <a:effectLst/>
              </a:rPr>
              <a:t>real browser</a:t>
            </a:r>
            <a:r>
              <a:rPr kumimoji="0" lang="en-US" altLang="en-US" b="0" i="0" u="none" strike="noStrike" cap="none" normalizeH="0" baseline="0" dirty="0">
                <a:ln>
                  <a:noFill/>
                </a:ln>
                <a:effectLst/>
              </a:rPr>
              <a:t>, which typically loads these additional resources after fetching a webpage.</a:t>
            </a:r>
          </a:p>
        </p:txBody>
      </p:sp>
      <p:sp>
        <p:nvSpPr>
          <p:cNvPr id="3" name="Title 2">
            <a:extLst>
              <a:ext uri="{FF2B5EF4-FFF2-40B4-BE49-F238E27FC236}">
                <a16:creationId xmlns:a16="http://schemas.microsoft.com/office/drawing/2014/main" id="{485AF735-9D73-344A-9337-4E87FCFF64E1}"/>
              </a:ext>
            </a:extLst>
          </p:cNvPr>
          <p:cNvSpPr>
            <a:spLocks noGrp="1"/>
          </p:cNvSpPr>
          <p:nvPr>
            <p:ph type="title"/>
          </p:nvPr>
        </p:nvSpPr>
        <p:spPr/>
        <p:txBody>
          <a:bodyPr anchor="b">
            <a:normAutofit/>
          </a:bodyPr>
          <a:lstStyle/>
          <a:p>
            <a:r>
              <a:rPr lang="en-IN" dirty="0"/>
              <a:t>6. HTML Link Parser</a:t>
            </a:r>
          </a:p>
        </p:txBody>
      </p:sp>
    </p:spTree>
    <p:extLst>
      <p:ext uri="{BB962C8B-B14F-4D97-AF65-F5344CB8AC3E}">
        <p14:creationId xmlns:p14="http://schemas.microsoft.com/office/powerpoint/2010/main" val="39474622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F086D-F84C-A0B7-FFA8-58F76069A9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89AD6D-E119-B72C-6325-6C3CC7AF98DA}"/>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rPr>
              <a:t>Right-click on your </a:t>
            </a:r>
            <a:r>
              <a:rPr kumimoji="0" lang="en-US" altLang="en-US" b="1" i="0" u="none" strike="noStrike" cap="none" normalizeH="0" baseline="0">
                <a:ln>
                  <a:noFill/>
                </a:ln>
                <a:effectLst/>
              </a:rPr>
              <a:t>HTTP Request</a:t>
            </a:r>
            <a:br>
              <a:rPr kumimoji="0" lang="en-US" altLang="en-US" b="0" i="0" u="none" strike="noStrike" cap="none" normalizeH="0" baseline="0">
                <a:ln>
                  <a:noFill/>
                </a:ln>
                <a:effectLst/>
              </a:rPr>
            </a:br>
            <a:r>
              <a:rPr kumimoji="0" lang="en-US" altLang="en-US" b="0" i="0" u="none" strike="noStrike" cap="none" normalizeH="0" baseline="0">
                <a:ln>
                  <a:noFill/>
                </a:ln>
                <a:effectLst/>
              </a:rPr>
              <a:t>➤ Add ➤ Post Processors ➤ </a:t>
            </a:r>
            <a:r>
              <a:rPr kumimoji="0" lang="en-US" altLang="en-US" b="1" i="0" u="none" strike="noStrike" cap="none" normalizeH="0" baseline="0">
                <a:ln>
                  <a:noFill/>
                </a:ln>
                <a:effectLst/>
              </a:rPr>
              <a:t>HTML Link Parser</a:t>
            </a:r>
            <a:r>
              <a:rPr kumimoji="0" lang="en-US" altLang="en-US" b="0" i="0" u="none" strike="noStrike" cap="none" normalizeH="0" baseline="0">
                <a:ln>
                  <a:noFill/>
                </a:ln>
                <a:effectLst/>
              </a:rPr>
              <a:t> </a:t>
            </a:r>
          </a:p>
        </p:txBody>
      </p:sp>
      <p:sp>
        <p:nvSpPr>
          <p:cNvPr id="3" name="Title 2">
            <a:extLst>
              <a:ext uri="{FF2B5EF4-FFF2-40B4-BE49-F238E27FC236}">
                <a16:creationId xmlns:a16="http://schemas.microsoft.com/office/drawing/2014/main" id="{FE46DABC-CA4B-025D-7047-F45A69C66CD8}"/>
              </a:ext>
            </a:extLst>
          </p:cNvPr>
          <p:cNvSpPr>
            <a:spLocks noGrp="1"/>
          </p:cNvSpPr>
          <p:nvPr>
            <p:ph type="title"/>
          </p:nvPr>
        </p:nvSpPr>
        <p:spPr/>
        <p:txBody>
          <a:bodyPr anchor="b">
            <a:normAutofit/>
          </a:bodyPr>
          <a:lstStyle/>
          <a:p>
            <a:r>
              <a:rPr lang="en-IN" dirty="0"/>
              <a:t>6. HTML Link Parser Where to Add</a:t>
            </a:r>
          </a:p>
        </p:txBody>
      </p:sp>
    </p:spTree>
    <p:extLst>
      <p:ext uri="{BB962C8B-B14F-4D97-AF65-F5344CB8AC3E}">
        <p14:creationId xmlns:p14="http://schemas.microsoft.com/office/powerpoint/2010/main" val="15146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2677691"/>
          </a:xfrm>
        </p:spPr>
        <p:txBody>
          <a:bodyPr>
            <a:normAutofit lnSpcReduction="10000"/>
          </a:bodyPr>
          <a:lstStyle/>
          <a:p>
            <a:r>
              <a:rPr lang="en-US" dirty="0"/>
              <a:t>The time taken by the application to respond to the user’s request is called the response time. </a:t>
            </a:r>
          </a:p>
          <a:p>
            <a:r>
              <a:rPr lang="en-US" dirty="0"/>
              <a:t>It is measured in seconds or milliseconds as appropriate for the application. </a:t>
            </a:r>
          </a:p>
          <a:p>
            <a:r>
              <a:rPr lang="en-US" dirty="0"/>
              <a:t>Every application should strive to minimize the response time.</a:t>
            </a:r>
            <a:endParaRPr lang="en-IN" dirty="0"/>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pic>
        <p:nvPicPr>
          <p:cNvPr id="5" name="Picture 4">
            <a:extLst>
              <a:ext uri="{FF2B5EF4-FFF2-40B4-BE49-F238E27FC236}">
                <a16:creationId xmlns:a16="http://schemas.microsoft.com/office/drawing/2014/main" id="{E1E78CA5-0317-E6E9-DD3F-A61E7119D037}"/>
              </a:ext>
            </a:extLst>
          </p:cNvPr>
          <p:cNvPicPr>
            <a:picLocks noChangeAspect="1"/>
          </p:cNvPicPr>
          <p:nvPr/>
        </p:nvPicPr>
        <p:blipFill>
          <a:blip r:embed="rId2"/>
          <a:stretch>
            <a:fillRect/>
          </a:stretch>
        </p:blipFill>
        <p:spPr>
          <a:xfrm>
            <a:off x="2472743" y="3991946"/>
            <a:ext cx="4610532" cy="2677691"/>
          </a:xfrm>
          <a:prstGeom prst="rect">
            <a:avLst/>
          </a:prstGeom>
        </p:spPr>
      </p:pic>
    </p:spTree>
    <p:extLst>
      <p:ext uri="{BB962C8B-B14F-4D97-AF65-F5344CB8AC3E}">
        <p14:creationId xmlns:p14="http://schemas.microsoft.com/office/powerpoint/2010/main" val="189042715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6F441-591D-4401-99EE-072BB5CB004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0F9697-D623-7B1A-4BEB-1A1F6815BCB7}"/>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lang="en-US" dirty="0"/>
              <a:t>When added, the parser:</a:t>
            </a:r>
          </a:p>
          <a:p>
            <a:r>
              <a:rPr lang="en-US" dirty="0"/>
              <a:t>Parses the HTML response body of the HTTP Request.</a:t>
            </a:r>
          </a:p>
          <a:p>
            <a:r>
              <a:rPr lang="en-US" dirty="0"/>
              <a:t>Extracts links to embedded resources.</a:t>
            </a:r>
          </a:p>
          <a:p>
            <a:r>
              <a:rPr lang="en-US" dirty="0"/>
              <a:t>Automatically generates </a:t>
            </a:r>
            <a:r>
              <a:rPr lang="en-US" b="1" dirty="0"/>
              <a:t>sub-requests</a:t>
            </a:r>
            <a:r>
              <a:rPr lang="en-US" dirty="0"/>
              <a:t> for those resources.</a:t>
            </a:r>
          </a:p>
          <a:p>
            <a:r>
              <a:rPr lang="en-US" dirty="0"/>
              <a:t>These sub-requests are sent </a:t>
            </a:r>
            <a:r>
              <a:rPr lang="en-US" b="1" dirty="0"/>
              <a:t>as part of the parent request execution</a:t>
            </a:r>
            <a:r>
              <a:rPr lang="en-US" dirty="0"/>
              <a:t>.</a:t>
            </a:r>
          </a:p>
        </p:txBody>
      </p:sp>
      <p:sp>
        <p:nvSpPr>
          <p:cNvPr id="3" name="Title 2">
            <a:extLst>
              <a:ext uri="{FF2B5EF4-FFF2-40B4-BE49-F238E27FC236}">
                <a16:creationId xmlns:a16="http://schemas.microsoft.com/office/drawing/2014/main" id="{99EC1671-1948-57CF-9353-F4CF6A33A4EF}"/>
              </a:ext>
            </a:extLst>
          </p:cNvPr>
          <p:cNvSpPr>
            <a:spLocks noGrp="1"/>
          </p:cNvSpPr>
          <p:nvPr>
            <p:ph type="title"/>
          </p:nvPr>
        </p:nvSpPr>
        <p:spPr/>
        <p:txBody>
          <a:bodyPr anchor="b">
            <a:normAutofit/>
          </a:bodyPr>
          <a:lstStyle/>
          <a:p>
            <a:r>
              <a:rPr lang="en-IN" dirty="0"/>
              <a:t>6. HTML Link Parser Where to Add</a:t>
            </a:r>
          </a:p>
        </p:txBody>
      </p:sp>
    </p:spTree>
    <p:extLst>
      <p:ext uri="{BB962C8B-B14F-4D97-AF65-F5344CB8AC3E}">
        <p14:creationId xmlns:p14="http://schemas.microsoft.com/office/powerpoint/2010/main" val="141340577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5620-FB1D-BA31-5AA2-839178C7815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20E03-5FF4-579A-4105-DD6BC1389EED}"/>
              </a:ext>
            </a:extLst>
          </p:cNvPr>
          <p:cNvSpPr>
            <a:spLocks noGrp="1"/>
          </p:cNvSpPr>
          <p:nvPr>
            <p:ph sz="quarter" idx="12"/>
          </p:nvPr>
        </p:nvSpPr>
        <p:spPr/>
        <p:txBody>
          <a:bodyPr>
            <a:normAutofit/>
          </a:bodyPr>
          <a:lstStyle/>
          <a:p>
            <a:r>
              <a:rPr lang="en-US" dirty="0"/>
              <a:t>Simulate a request to:🔗 https://en.wikipedia.org/wiki/</a:t>
            </a:r>
            <a:r>
              <a:rPr lang="en-US" dirty="0" err="1"/>
              <a:t>Main_Page</a:t>
            </a:r>
            <a:r>
              <a:rPr lang="en-US" dirty="0"/>
              <a:t>…and have JMeter auto-download embedded resources (images, stylesheets, etc.) using HTML Link Parser.</a:t>
            </a:r>
            <a:endParaRPr lang="en-IN" dirty="0"/>
          </a:p>
        </p:txBody>
      </p:sp>
      <p:sp>
        <p:nvSpPr>
          <p:cNvPr id="3" name="Title 2">
            <a:extLst>
              <a:ext uri="{FF2B5EF4-FFF2-40B4-BE49-F238E27FC236}">
                <a16:creationId xmlns:a16="http://schemas.microsoft.com/office/drawing/2014/main" id="{21F0E6E4-2759-8A3B-9AEB-5BC1EC2357D9}"/>
              </a:ext>
            </a:extLst>
          </p:cNvPr>
          <p:cNvSpPr>
            <a:spLocks noGrp="1"/>
          </p:cNvSpPr>
          <p:nvPr>
            <p:ph type="title"/>
          </p:nvPr>
        </p:nvSpPr>
        <p:spPr/>
        <p:txBody>
          <a:bodyPr/>
          <a:lstStyle/>
          <a:p>
            <a:r>
              <a:rPr lang="en-IN" dirty="0"/>
              <a:t>6. HTML Link Parser</a:t>
            </a:r>
          </a:p>
        </p:txBody>
      </p:sp>
    </p:spTree>
    <p:extLst>
      <p:ext uri="{BB962C8B-B14F-4D97-AF65-F5344CB8AC3E}">
        <p14:creationId xmlns:p14="http://schemas.microsoft.com/office/powerpoint/2010/main" val="135774786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8B391-8DC5-E1A1-4709-1540A65117F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BBDF68-110F-DDC3-1D03-3379814967C1}"/>
              </a:ext>
            </a:extLst>
          </p:cNvPr>
          <p:cNvSpPr>
            <a:spLocks noGrp="1"/>
          </p:cNvSpPr>
          <p:nvPr>
            <p:ph sz="quarter" idx="12"/>
          </p:nvPr>
        </p:nvSpPr>
        <p:spPr/>
        <p:txBody>
          <a:bodyPr>
            <a:normAutofit/>
          </a:bodyPr>
          <a:lstStyle/>
          <a:p>
            <a:r>
              <a:rPr lang="en-US" dirty="0"/>
              <a:t>Add HTTP Request to Wikipedia</a:t>
            </a:r>
          </a:p>
          <a:p>
            <a:r>
              <a:rPr lang="en-US" dirty="0"/>
              <a:t>Right-click Thread Group → Add → Sampler → HTTP Request</a:t>
            </a:r>
          </a:p>
          <a:p>
            <a:pPr lvl="1"/>
            <a:r>
              <a:rPr lang="en-US" dirty="0"/>
              <a:t>Name: Wikipedia Main Page</a:t>
            </a:r>
          </a:p>
          <a:p>
            <a:pPr lvl="1"/>
            <a:r>
              <a:rPr lang="en-US" dirty="0"/>
              <a:t>Method: GET</a:t>
            </a:r>
          </a:p>
          <a:p>
            <a:pPr lvl="1"/>
            <a:r>
              <a:rPr lang="en-US" dirty="0"/>
              <a:t>Server Name or IP: en.wikipedia.org</a:t>
            </a:r>
          </a:p>
          <a:p>
            <a:pPr lvl="1"/>
            <a:r>
              <a:rPr lang="en-US" dirty="0"/>
              <a:t>Path: /wiki/</a:t>
            </a:r>
            <a:r>
              <a:rPr lang="en-US" dirty="0" err="1"/>
              <a:t>Main_Page</a:t>
            </a:r>
            <a:endParaRPr lang="en-US" dirty="0"/>
          </a:p>
          <a:p>
            <a:pPr lvl="1"/>
            <a:r>
              <a:rPr lang="en-US" dirty="0"/>
              <a:t>Check ✅ Retrieve All Embedded Resources</a:t>
            </a:r>
            <a:endParaRPr lang="en-IN" dirty="0"/>
          </a:p>
        </p:txBody>
      </p:sp>
      <p:sp>
        <p:nvSpPr>
          <p:cNvPr id="3" name="Title 2">
            <a:extLst>
              <a:ext uri="{FF2B5EF4-FFF2-40B4-BE49-F238E27FC236}">
                <a16:creationId xmlns:a16="http://schemas.microsoft.com/office/drawing/2014/main" id="{4BCC76DE-F2C9-5913-2DC5-FE7D26908C87}"/>
              </a:ext>
            </a:extLst>
          </p:cNvPr>
          <p:cNvSpPr>
            <a:spLocks noGrp="1"/>
          </p:cNvSpPr>
          <p:nvPr>
            <p:ph type="title"/>
          </p:nvPr>
        </p:nvSpPr>
        <p:spPr/>
        <p:txBody>
          <a:bodyPr anchor="b">
            <a:normAutofit/>
          </a:bodyPr>
          <a:lstStyle/>
          <a:p>
            <a:r>
              <a:rPr lang="en-IN" dirty="0"/>
              <a:t>6. HTML Link Parser</a:t>
            </a:r>
          </a:p>
        </p:txBody>
      </p:sp>
    </p:spTree>
    <p:extLst>
      <p:ext uri="{BB962C8B-B14F-4D97-AF65-F5344CB8AC3E}">
        <p14:creationId xmlns:p14="http://schemas.microsoft.com/office/powerpoint/2010/main" val="224026713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4947-D09E-32D9-4537-DD6339E393E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99DFE2-A615-22B9-09EE-1237CF3E0329}"/>
              </a:ext>
            </a:extLst>
          </p:cNvPr>
          <p:cNvSpPr>
            <a:spLocks noGrp="1"/>
          </p:cNvSpPr>
          <p:nvPr>
            <p:ph sz="quarter" idx="12"/>
          </p:nvPr>
        </p:nvSpPr>
        <p:spPr/>
        <p:txBody>
          <a:bodyPr>
            <a:normAutofit/>
          </a:bodyPr>
          <a:lstStyle/>
          <a:p>
            <a:r>
              <a:rPr lang="en-US" dirty="0"/>
              <a:t> (Optional) Add Cookie and Cache Managers </a:t>
            </a:r>
          </a:p>
          <a:p>
            <a:r>
              <a:rPr lang="en-US" dirty="0"/>
              <a:t>To simulate browser behavior better:</a:t>
            </a:r>
          </a:p>
          <a:p>
            <a:pPr lvl="1"/>
            <a:r>
              <a:rPr lang="en-US" dirty="0"/>
              <a:t>Right-click Thread Group → Add → Config Element → HTTP Cookie Manager</a:t>
            </a:r>
          </a:p>
          <a:p>
            <a:pPr lvl="1"/>
            <a:r>
              <a:rPr lang="en-US" dirty="0"/>
              <a:t>Right-click Thread Group → Add → Config Element → HTTP Cache Manager</a:t>
            </a:r>
            <a:endParaRPr lang="en-IN" dirty="0"/>
          </a:p>
        </p:txBody>
      </p:sp>
      <p:sp>
        <p:nvSpPr>
          <p:cNvPr id="3" name="Title 2">
            <a:extLst>
              <a:ext uri="{FF2B5EF4-FFF2-40B4-BE49-F238E27FC236}">
                <a16:creationId xmlns:a16="http://schemas.microsoft.com/office/drawing/2014/main" id="{34B12644-3404-8F7A-4943-65AEBAF3FDA2}"/>
              </a:ext>
            </a:extLst>
          </p:cNvPr>
          <p:cNvSpPr>
            <a:spLocks noGrp="1"/>
          </p:cNvSpPr>
          <p:nvPr>
            <p:ph type="title"/>
          </p:nvPr>
        </p:nvSpPr>
        <p:spPr/>
        <p:txBody>
          <a:bodyPr anchor="b">
            <a:normAutofit/>
          </a:bodyPr>
          <a:lstStyle/>
          <a:p>
            <a:r>
              <a:rPr lang="en-IN" dirty="0"/>
              <a:t>6. HTML Link Parser</a:t>
            </a:r>
          </a:p>
        </p:txBody>
      </p:sp>
    </p:spTree>
    <p:extLst>
      <p:ext uri="{BB962C8B-B14F-4D97-AF65-F5344CB8AC3E}">
        <p14:creationId xmlns:p14="http://schemas.microsoft.com/office/powerpoint/2010/main" val="98141844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4B0C-E4E7-9864-0316-CEEF2B88B3D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E1310-CD3A-E862-6B60-EEA6EF345CFB}"/>
              </a:ext>
            </a:extLst>
          </p:cNvPr>
          <p:cNvSpPr>
            <a:spLocks noGrp="1"/>
          </p:cNvSpPr>
          <p:nvPr>
            <p:ph sz="quarter" idx="12"/>
          </p:nvPr>
        </p:nvSpPr>
        <p:spPr/>
        <p:txBody>
          <a:bodyPr>
            <a:normAutofit/>
          </a:bodyPr>
          <a:lstStyle/>
          <a:p>
            <a:r>
              <a:rPr lang="en-US" dirty="0"/>
              <a:t> In the View Results Tree:</a:t>
            </a:r>
          </a:p>
          <a:p>
            <a:pPr lvl="1"/>
            <a:r>
              <a:rPr lang="en-US" dirty="0"/>
              <a:t>The parent request will be to </a:t>
            </a:r>
            <a:r>
              <a:rPr lang="en-US" dirty="0" err="1"/>
              <a:t>Main_Page</a:t>
            </a:r>
            <a:r>
              <a:rPr lang="en-US" dirty="0"/>
              <a:t>.</a:t>
            </a:r>
          </a:p>
          <a:p>
            <a:pPr lvl="1"/>
            <a:r>
              <a:rPr lang="en-US" dirty="0"/>
              <a:t>Sub-requests will be created for:</a:t>
            </a:r>
          </a:p>
          <a:p>
            <a:pPr lvl="1"/>
            <a:r>
              <a:rPr lang="en-US" dirty="0"/>
              <a:t>CSS: /w/</a:t>
            </a:r>
            <a:r>
              <a:rPr lang="en-US" dirty="0" err="1"/>
              <a:t>load.php</a:t>
            </a:r>
            <a:r>
              <a:rPr lang="en-US" dirty="0"/>
              <a:t>?...</a:t>
            </a:r>
          </a:p>
          <a:p>
            <a:pPr lvl="1"/>
            <a:r>
              <a:rPr lang="en-US" dirty="0"/>
              <a:t>Images: /static/images/...</a:t>
            </a:r>
          </a:p>
          <a:p>
            <a:pPr lvl="1"/>
            <a:r>
              <a:rPr lang="en-US" dirty="0"/>
              <a:t>JavaScript: /w/</a:t>
            </a:r>
            <a:r>
              <a:rPr lang="en-US" dirty="0" err="1"/>
              <a:t>load.php</a:t>
            </a:r>
            <a:r>
              <a:rPr lang="en-US" dirty="0"/>
              <a:t>?...</a:t>
            </a:r>
            <a:endParaRPr lang="en-IN" dirty="0"/>
          </a:p>
        </p:txBody>
      </p:sp>
      <p:sp>
        <p:nvSpPr>
          <p:cNvPr id="3" name="Title 2">
            <a:extLst>
              <a:ext uri="{FF2B5EF4-FFF2-40B4-BE49-F238E27FC236}">
                <a16:creationId xmlns:a16="http://schemas.microsoft.com/office/drawing/2014/main" id="{55682E43-8BC3-2987-DEB4-70E05251674A}"/>
              </a:ext>
            </a:extLst>
          </p:cNvPr>
          <p:cNvSpPr>
            <a:spLocks noGrp="1"/>
          </p:cNvSpPr>
          <p:nvPr>
            <p:ph type="title"/>
          </p:nvPr>
        </p:nvSpPr>
        <p:spPr/>
        <p:txBody>
          <a:bodyPr anchor="b">
            <a:normAutofit/>
          </a:bodyPr>
          <a:lstStyle/>
          <a:p>
            <a:r>
              <a:rPr lang="en-IN" dirty="0"/>
              <a:t>6. HTML Link Parser</a:t>
            </a:r>
          </a:p>
        </p:txBody>
      </p:sp>
    </p:spTree>
    <p:extLst>
      <p:ext uri="{BB962C8B-B14F-4D97-AF65-F5344CB8AC3E}">
        <p14:creationId xmlns:p14="http://schemas.microsoft.com/office/powerpoint/2010/main" val="8926547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D4518-5261-6038-282E-F0EC5909B9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1173A8-13CD-87AE-CB57-3ED5E54F92BA}"/>
              </a:ext>
            </a:extLst>
          </p:cNvPr>
          <p:cNvSpPr>
            <a:spLocks noGrp="1"/>
          </p:cNvSpPr>
          <p:nvPr>
            <p:ph type="title"/>
          </p:nvPr>
        </p:nvSpPr>
        <p:spPr/>
        <p:txBody>
          <a:bodyPr anchor="b">
            <a:normAutofit/>
          </a:bodyPr>
          <a:lstStyle/>
          <a:p>
            <a:r>
              <a:rPr lang="en-IN" dirty="0"/>
              <a:t>6. HTML Link Parser</a:t>
            </a:r>
          </a:p>
        </p:txBody>
      </p:sp>
      <p:pic>
        <p:nvPicPr>
          <p:cNvPr id="7" name="Picture 6">
            <a:extLst>
              <a:ext uri="{FF2B5EF4-FFF2-40B4-BE49-F238E27FC236}">
                <a16:creationId xmlns:a16="http://schemas.microsoft.com/office/drawing/2014/main" id="{029622B0-300B-4992-ECF7-1AD2AAAE13D4}"/>
              </a:ext>
            </a:extLst>
          </p:cNvPr>
          <p:cNvPicPr>
            <a:picLocks noChangeAspect="1"/>
          </p:cNvPicPr>
          <p:nvPr/>
        </p:nvPicPr>
        <p:blipFill>
          <a:blip r:embed="rId2"/>
          <a:stretch>
            <a:fillRect/>
          </a:stretch>
        </p:blipFill>
        <p:spPr>
          <a:xfrm>
            <a:off x="2121088" y="2068781"/>
            <a:ext cx="4363059" cy="1790950"/>
          </a:xfrm>
          <a:prstGeom prst="rect">
            <a:avLst/>
          </a:prstGeom>
        </p:spPr>
      </p:pic>
      <p:pic>
        <p:nvPicPr>
          <p:cNvPr id="9" name="Picture 8">
            <a:extLst>
              <a:ext uri="{FF2B5EF4-FFF2-40B4-BE49-F238E27FC236}">
                <a16:creationId xmlns:a16="http://schemas.microsoft.com/office/drawing/2014/main" id="{BCCC65F9-DA65-4F64-7326-F26A59FE309B}"/>
              </a:ext>
            </a:extLst>
          </p:cNvPr>
          <p:cNvPicPr>
            <a:picLocks noChangeAspect="1"/>
          </p:cNvPicPr>
          <p:nvPr/>
        </p:nvPicPr>
        <p:blipFill>
          <a:blip r:embed="rId3"/>
          <a:stretch>
            <a:fillRect/>
          </a:stretch>
        </p:blipFill>
        <p:spPr>
          <a:xfrm>
            <a:off x="1745576" y="4409225"/>
            <a:ext cx="5277587" cy="1409897"/>
          </a:xfrm>
          <a:prstGeom prst="rect">
            <a:avLst/>
          </a:prstGeom>
        </p:spPr>
      </p:pic>
    </p:spTree>
    <p:extLst>
      <p:ext uri="{BB962C8B-B14F-4D97-AF65-F5344CB8AC3E}">
        <p14:creationId xmlns:p14="http://schemas.microsoft.com/office/powerpoint/2010/main" val="31304786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4DDEFC-44A0-F1F9-82F1-98811D51B0D7}"/>
              </a:ext>
            </a:extLst>
          </p:cNvPr>
          <p:cNvSpPr>
            <a:spLocks noGrp="1"/>
          </p:cNvSpPr>
          <p:nvPr>
            <p:ph sz="quarter" idx="12"/>
          </p:nvPr>
        </p:nvSpPr>
        <p:spPr/>
        <p:txBody>
          <a:bodyPr>
            <a:normAutofit lnSpcReduction="10000"/>
          </a:bodyPr>
          <a:lstStyle/>
          <a:p>
            <a:r>
              <a:rPr lang="en-US" dirty="0"/>
              <a:t>Although often classified under Samplers, Test Action can act like a </a:t>
            </a:r>
            <a:r>
              <a:rPr lang="en-US" dirty="0" err="1"/>
              <a:t>PreProcessor</a:t>
            </a:r>
            <a:r>
              <a:rPr lang="en-US" dirty="0"/>
              <a:t> when you want to introduce a delay or thread stop right before the next sampler.</a:t>
            </a:r>
          </a:p>
          <a:p>
            <a:r>
              <a:rPr lang="en-US" b="1" dirty="0"/>
              <a:t>Purpose:</a:t>
            </a:r>
            <a:r>
              <a:rPr lang="en-US" dirty="0"/>
              <a:t> Control pacing or stop conditions in the middle of a flow.</a:t>
            </a:r>
          </a:p>
          <a:p>
            <a:r>
              <a:rPr lang="en-US" b="1" dirty="0"/>
              <a:t>How it works:</a:t>
            </a:r>
            <a:r>
              <a:rPr lang="en-US" dirty="0"/>
              <a:t> You configure it for a “Pause” of X milliseconds, or a “Stop” of the thread/test immediately before the target sampler executes.</a:t>
            </a:r>
          </a:p>
          <a:p>
            <a:r>
              <a:rPr lang="en-US" b="1" dirty="0"/>
              <a:t>Typical use:</a:t>
            </a:r>
            <a:r>
              <a:rPr lang="en-US" dirty="0"/>
              <a:t> Simulate think-time more precisely than Timers when you need to pause at a very specific point in your transaction.</a:t>
            </a:r>
          </a:p>
          <a:p>
            <a:endParaRPr lang="en-IN" dirty="0"/>
          </a:p>
        </p:txBody>
      </p:sp>
      <p:sp>
        <p:nvSpPr>
          <p:cNvPr id="3" name="Title 2">
            <a:extLst>
              <a:ext uri="{FF2B5EF4-FFF2-40B4-BE49-F238E27FC236}">
                <a16:creationId xmlns:a16="http://schemas.microsoft.com/office/drawing/2014/main" id="{2F8F1880-108D-8236-4F33-823C9A511F50}"/>
              </a:ext>
            </a:extLst>
          </p:cNvPr>
          <p:cNvSpPr>
            <a:spLocks noGrp="1"/>
          </p:cNvSpPr>
          <p:nvPr>
            <p:ph type="title"/>
          </p:nvPr>
        </p:nvSpPr>
        <p:spPr/>
        <p:txBody>
          <a:bodyPr/>
          <a:lstStyle/>
          <a:p>
            <a:r>
              <a:rPr lang="en-US" dirty="0"/>
              <a:t>7. Test Action (Pause Before Sampler)</a:t>
            </a:r>
            <a:endParaRPr lang="en-IN" dirty="0"/>
          </a:p>
        </p:txBody>
      </p:sp>
    </p:spTree>
    <p:extLst>
      <p:ext uri="{BB962C8B-B14F-4D97-AF65-F5344CB8AC3E}">
        <p14:creationId xmlns:p14="http://schemas.microsoft.com/office/powerpoint/2010/main" val="72918876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75AADC6-2E2F-522F-B6C1-8B6C81549E5D}"/>
              </a:ext>
            </a:extLst>
          </p:cNvPr>
          <p:cNvSpPr>
            <a:spLocks noGrp="1" noChangeArrowheads="1"/>
          </p:cNvSpPr>
          <p:nvPr>
            <p:ph sz="quarter" idx="12"/>
          </p:nvPr>
        </p:nvSpPr>
        <p:spPr bwMode="auto">
          <a:xfrm>
            <a:off x="457201" y="1381125"/>
            <a:ext cx="8228012" cy="510630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Order Matters:</a:t>
            </a:r>
            <a:r>
              <a:rPr kumimoji="0" lang="en-US" altLang="en-US" sz="2000" b="0" i="0" u="none" strike="noStrike" cap="none" normalizeH="0" baseline="0" dirty="0">
                <a:ln>
                  <a:noFill/>
                </a:ln>
                <a:effectLst/>
              </a:rPr>
              <a:t> They execute sequentially. Group related setup steps together and order them so that each builds on the last.</a:t>
            </a:r>
          </a:p>
          <a:p>
            <a:pPr marL="0" marR="0" lvl="0" indent="0" defTabSz="914400" rtl="0" eaLnBrk="0" fontAlgn="base" latinLnBrk="0" hangingPunct="0">
              <a:lnSpc>
                <a:spcPct val="90000"/>
              </a:lnSpc>
              <a:spcBef>
                <a:spcPct val="0"/>
              </a:spcBef>
              <a:spcAft>
                <a:spcPts val="600"/>
              </a:spcAft>
              <a:buClrTx/>
              <a:buSzTx/>
              <a:buFontTx/>
              <a:buChar char="•"/>
              <a:tabLst/>
            </a:pPr>
            <a:endParaRPr kumimoji="0" lang="en-US" altLang="en-US" sz="20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Scope Narrowly:</a:t>
            </a:r>
            <a:r>
              <a:rPr kumimoji="0" lang="en-US" altLang="en-US" sz="2000" b="0" i="0" u="none" strike="noStrike" cap="none" normalizeH="0" baseline="0" dirty="0">
                <a:ln>
                  <a:noFill/>
                </a:ln>
                <a:effectLst/>
              </a:rPr>
              <a:t> Place </a:t>
            </a:r>
            <a:r>
              <a:rPr kumimoji="0" lang="en-US" altLang="en-US" sz="2000" b="0" i="0" u="none" strike="noStrike" cap="none" normalizeH="0" baseline="0" dirty="0" err="1">
                <a:ln>
                  <a:noFill/>
                </a:ln>
                <a:effectLst/>
              </a:rPr>
              <a:t>PreProcessors</a:t>
            </a:r>
            <a:r>
              <a:rPr kumimoji="0" lang="en-US" altLang="en-US" sz="2000" b="0" i="0" u="none" strike="noStrike" cap="none" normalizeH="0" baseline="0" dirty="0">
                <a:ln>
                  <a:noFill/>
                </a:ln>
                <a:effectLst/>
              </a:rPr>
              <a:t> under the smallest controller (or directly under the sampler) that needs them to avoid unintended modifications elsewhere.</a:t>
            </a:r>
          </a:p>
          <a:p>
            <a:pPr marL="0" marR="0" lvl="0" indent="0" defTabSz="914400" rtl="0" eaLnBrk="0" fontAlgn="base" latinLnBrk="0" hangingPunct="0">
              <a:lnSpc>
                <a:spcPct val="90000"/>
              </a:lnSpc>
              <a:spcBef>
                <a:spcPct val="0"/>
              </a:spcBef>
              <a:spcAft>
                <a:spcPts val="600"/>
              </a:spcAft>
              <a:buClrTx/>
              <a:buSzTx/>
              <a:buFontTx/>
              <a:buChar char="•"/>
              <a:tabLst/>
            </a:pPr>
            <a:endParaRPr kumimoji="0" lang="en-US" altLang="en-US" sz="20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Minimize Overhead:</a:t>
            </a:r>
            <a:r>
              <a:rPr kumimoji="0" lang="en-US" altLang="en-US" sz="2000" b="0" i="0" u="none" strike="noStrike" cap="none" normalizeH="0" baseline="0" dirty="0">
                <a:ln>
                  <a:noFill/>
                </a:ln>
                <a:effectLst/>
              </a:rPr>
              <a:t> Keep scripts lean—JSR223 + Groovy is far faster than </a:t>
            </a:r>
            <a:r>
              <a:rPr kumimoji="0" lang="en-US" altLang="en-US" sz="2000" b="0" i="0" u="none" strike="noStrike" cap="none" normalizeH="0" baseline="0" dirty="0" err="1">
                <a:ln>
                  <a:noFill/>
                </a:ln>
                <a:effectLst/>
              </a:rPr>
              <a:t>BeanShell</a:t>
            </a:r>
            <a:r>
              <a:rPr kumimoji="0" lang="en-US" altLang="en-US" sz="2000" b="0" i="0" u="none" strike="noStrike" cap="none" normalizeH="0" baseline="0" dirty="0">
                <a:ln>
                  <a:noFill/>
                </a:ln>
                <a:effectLst/>
              </a:rPr>
              <a:t>. Cache any expensive resources (like HTTP clients) globally via props if possible.</a:t>
            </a:r>
          </a:p>
          <a:p>
            <a:pPr marL="0" marR="0" lvl="0" indent="0" defTabSz="914400" rtl="0" eaLnBrk="0" fontAlgn="base" latinLnBrk="0" hangingPunct="0">
              <a:lnSpc>
                <a:spcPct val="90000"/>
              </a:lnSpc>
              <a:spcBef>
                <a:spcPct val="0"/>
              </a:spcBef>
              <a:spcAft>
                <a:spcPts val="600"/>
              </a:spcAft>
              <a:buClrTx/>
              <a:buSzTx/>
              <a:buFontTx/>
              <a:buChar char="•"/>
              <a:tabLst/>
            </a:pPr>
            <a:endParaRPr kumimoji="0" lang="en-US" altLang="en-US" sz="20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Use Variables, Not Hard-Code:</a:t>
            </a:r>
            <a:r>
              <a:rPr kumimoji="0" lang="en-US" altLang="en-US" sz="2000" b="0" i="0" u="none" strike="noStrike" cap="none" normalizeH="0" baseline="0" dirty="0">
                <a:ln>
                  <a:noFill/>
                </a:ln>
                <a:effectLst/>
              </a:rPr>
              <a:t> Always write values back to JMeter variables (</a:t>
            </a:r>
            <a:r>
              <a:rPr kumimoji="0" lang="en-US" altLang="en-US" sz="2000" b="0" i="0" u="none" strike="noStrike" cap="none" normalizeH="0" baseline="0" dirty="0" err="1">
                <a:ln>
                  <a:noFill/>
                </a:ln>
                <a:effectLst/>
              </a:rPr>
              <a:t>vars.put</a:t>
            </a:r>
            <a:r>
              <a:rPr kumimoji="0" lang="en-US" altLang="en-US" sz="2000" b="0" i="0" u="none" strike="noStrike" cap="none" normalizeH="0" baseline="0" dirty="0">
                <a:ln>
                  <a:noFill/>
                </a:ln>
                <a:effectLst/>
              </a:rPr>
              <a:t>) so downstream samplers can reference them.</a:t>
            </a:r>
          </a:p>
          <a:p>
            <a:pPr marL="0" marR="0" lvl="0" indent="0" defTabSz="914400" rtl="0" eaLnBrk="0" fontAlgn="base" latinLnBrk="0" hangingPunct="0">
              <a:lnSpc>
                <a:spcPct val="90000"/>
              </a:lnSpc>
              <a:spcBef>
                <a:spcPct val="0"/>
              </a:spcBef>
              <a:spcAft>
                <a:spcPts val="600"/>
              </a:spcAft>
              <a:buClrTx/>
              <a:buSzTx/>
              <a:buFontTx/>
              <a:buChar char="•"/>
              <a:tabLst/>
            </a:pPr>
            <a:endParaRPr kumimoji="0" lang="en-US" altLang="en-US" sz="2000" b="1"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000" b="1" i="0" u="none" strike="noStrike" cap="none" normalizeH="0" baseline="0" dirty="0">
                <a:ln>
                  <a:noFill/>
                </a:ln>
                <a:effectLst/>
              </a:rPr>
              <a:t>Clean Up After Yourself:</a:t>
            </a:r>
            <a:r>
              <a:rPr kumimoji="0" lang="en-US" altLang="en-US" sz="2000" b="0" i="0" u="none" strike="noStrike" cap="none" normalizeH="0" baseline="0" dirty="0">
                <a:ln>
                  <a:noFill/>
                </a:ln>
                <a:effectLst/>
              </a:rPr>
              <a:t> If you insert database rows with a JDBC </a:t>
            </a:r>
            <a:r>
              <a:rPr kumimoji="0" lang="en-US" altLang="en-US" sz="2000" b="0" i="0" u="none" strike="noStrike" cap="none" normalizeH="0" baseline="0" dirty="0" err="1">
                <a:ln>
                  <a:noFill/>
                </a:ln>
                <a:effectLst/>
              </a:rPr>
              <a:t>PreProcessor</a:t>
            </a:r>
            <a:r>
              <a:rPr kumimoji="0" lang="en-US" altLang="en-US" sz="2000" b="0" i="0" u="none" strike="noStrike" cap="none" normalizeH="0" baseline="0" dirty="0">
                <a:ln>
                  <a:noFill/>
                </a:ln>
                <a:effectLst/>
              </a:rPr>
              <a:t>, consider a matching </a:t>
            </a:r>
            <a:r>
              <a:rPr kumimoji="0" lang="en-US" altLang="en-US" sz="2000" b="0" i="0" u="none" strike="noStrike" cap="none" normalizeH="0" baseline="0" dirty="0" err="1">
                <a:ln>
                  <a:noFill/>
                </a:ln>
                <a:effectLst/>
              </a:rPr>
              <a:t>PostProcessor</a:t>
            </a:r>
            <a:r>
              <a:rPr kumimoji="0" lang="en-US" altLang="en-US" sz="2000" b="0" i="0" u="none" strike="noStrike" cap="none" normalizeH="0" baseline="0" dirty="0">
                <a:ln>
                  <a:noFill/>
                </a:ln>
                <a:effectLst/>
              </a:rPr>
              <a:t> or </a:t>
            </a:r>
            <a:r>
              <a:rPr kumimoji="0" lang="en-US" altLang="en-US" sz="2000" b="0" i="0" u="none" strike="noStrike" cap="none" normalizeH="0" baseline="0" dirty="0" err="1">
                <a:ln>
                  <a:noFill/>
                </a:ln>
                <a:effectLst/>
              </a:rPr>
              <a:t>TearDown</a:t>
            </a:r>
            <a:r>
              <a:rPr kumimoji="0" lang="en-US" altLang="en-US" sz="2000" b="0" i="0" u="none" strike="noStrike" cap="none" normalizeH="0" baseline="0" dirty="0">
                <a:ln>
                  <a:noFill/>
                </a:ln>
                <a:effectLst/>
              </a:rPr>
              <a:t> Thread Group to delete test data, keeping your environment tidy.</a:t>
            </a:r>
          </a:p>
        </p:txBody>
      </p:sp>
      <p:sp>
        <p:nvSpPr>
          <p:cNvPr id="3" name="Title 2">
            <a:extLst>
              <a:ext uri="{FF2B5EF4-FFF2-40B4-BE49-F238E27FC236}">
                <a16:creationId xmlns:a16="http://schemas.microsoft.com/office/drawing/2014/main" id="{B07D04B1-66BE-20DB-FCED-5AC803E9AE77}"/>
              </a:ext>
            </a:extLst>
          </p:cNvPr>
          <p:cNvSpPr>
            <a:spLocks noGrp="1"/>
          </p:cNvSpPr>
          <p:nvPr>
            <p:ph type="title"/>
          </p:nvPr>
        </p:nvSpPr>
        <p:spPr/>
        <p:txBody>
          <a:bodyPr anchor="b">
            <a:normAutofit/>
          </a:bodyPr>
          <a:lstStyle/>
          <a:p>
            <a:r>
              <a:rPr lang="en-IN" dirty="0"/>
              <a:t>Best Practices for Pre-Processors</a:t>
            </a:r>
          </a:p>
        </p:txBody>
      </p:sp>
    </p:spTree>
    <p:extLst>
      <p:ext uri="{BB962C8B-B14F-4D97-AF65-F5344CB8AC3E}">
        <p14:creationId xmlns:p14="http://schemas.microsoft.com/office/powerpoint/2010/main" val="15388364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B0FF10-B057-1C01-17F5-E5F3388ADA9C}"/>
              </a:ext>
            </a:extLst>
          </p:cNvPr>
          <p:cNvSpPr>
            <a:spLocks noGrp="1"/>
          </p:cNvSpPr>
          <p:nvPr>
            <p:ph sz="quarter" idx="12"/>
          </p:nvPr>
        </p:nvSpPr>
        <p:spPr/>
        <p:txBody>
          <a:bodyPr/>
          <a:lstStyle/>
          <a:p>
            <a:r>
              <a:rPr lang="en-US" dirty="0"/>
              <a:t>Post-Processors in JMeter run </a:t>
            </a:r>
            <a:r>
              <a:rPr lang="en-US" b="1" dirty="0"/>
              <a:t>after</a:t>
            </a:r>
            <a:r>
              <a:rPr lang="en-US" dirty="0"/>
              <a:t> a sampler executes, letting you extract data from responses, perform clean-up, or conditionally alter test flow.</a:t>
            </a:r>
          </a:p>
          <a:p>
            <a:r>
              <a:rPr lang="en-US" dirty="0"/>
              <a:t>They’re essential for building dynamic, data-driven scripts—capturing tokens, parsing HTML/JSON, or writing responses to files. </a:t>
            </a:r>
          </a:p>
          <a:p>
            <a:r>
              <a:rPr lang="en-US" dirty="0"/>
              <a:t>Below is a deep dive into the most used built-in Post-Processor elements, when and how to apply them.</a:t>
            </a:r>
            <a:endParaRPr lang="en-IN" dirty="0"/>
          </a:p>
        </p:txBody>
      </p:sp>
      <p:sp>
        <p:nvSpPr>
          <p:cNvPr id="3" name="Title 2">
            <a:extLst>
              <a:ext uri="{FF2B5EF4-FFF2-40B4-BE49-F238E27FC236}">
                <a16:creationId xmlns:a16="http://schemas.microsoft.com/office/drawing/2014/main" id="{31263021-2DF6-4460-236E-371845596BAD}"/>
              </a:ext>
            </a:extLst>
          </p:cNvPr>
          <p:cNvSpPr>
            <a:spLocks noGrp="1"/>
          </p:cNvSpPr>
          <p:nvPr>
            <p:ph type="title"/>
          </p:nvPr>
        </p:nvSpPr>
        <p:spPr/>
        <p:txBody>
          <a:bodyPr/>
          <a:lstStyle/>
          <a:p>
            <a:br>
              <a:rPr lang="en-IN" b="0" dirty="0"/>
            </a:br>
            <a:r>
              <a:rPr lang="en-IN" b="0" dirty="0"/>
              <a:t> Post-Processor Elements </a:t>
            </a:r>
            <a:endParaRPr lang="en-IN" dirty="0"/>
          </a:p>
        </p:txBody>
      </p:sp>
    </p:spTree>
    <p:extLst>
      <p:ext uri="{BB962C8B-B14F-4D97-AF65-F5344CB8AC3E}">
        <p14:creationId xmlns:p14="http://schemas.microsoft.com/office/powerpoint/2010/main" val="18081176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3677D3B-EBF1-E436-097F-7EB203D2FFEA}"/>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0" i="0" u="none" strike="noStrike" cap="none" normalizeH="0" baseline="0">
                <a:ln>
                  <a:noFill/>
                </a:ln>
                <a:effectLst/>
              </a:rPr>
              <a:t>A Post-Processor is executed immediately after its parent sampler (or controller). It has access to the sampler’s result (prev) and can:</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Extract values into JMeter variables for later use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Validate or debug responses (without marking the sampler failed)</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Save parts of the response externally</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b="0" i="0" u="none" strike="noStrike" cap="none" normalizeH="0" baseline="0">
                <a:ln>
                  <a:noFill/>
                </a:ln>
                <a:effectLst/>
              </a:rPr>
              <a:t>Programmatically decide to continue or branch your test</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b="0" i="0" u="none" strike="noStrike" cap="none" normalizeH="0" baseline="0">
                <a:ln>
                  <a:noFill/>
                </a:ln>
                <a:effectLst/>
              </a:rPr>
              <a:t>Scope them directly under the sampler or controller you want to process.</a:t>
            </a:r>
          </a:p>
        </p:txBody>
      </p:sp>
      <p:sp>
        <p:nvSpPr>
          <p:cNvPr id="3" name="Title 2">
            <a:extLst>
              <a:ext uri="{FF2B5EF4-FFF2-40B4-BE49-F238E27FC236}">
                <a16:creationId xmlns:a16="http://schemas.microsoft.com/office/drawing/2014/main" id="{147E9E4A-DDF8-419C-5FA4-11795A4B4C9A}"/>
              </a:ext>
            </a:extLst>
          </p:cNvPr>
          <p:cNvSpPr>
            <a:spLocks noGrp="1"/>
          </p:cNvSpPr>
          <p:nvPr>
            <p:ph type="title"/>
          </p:nvPr>
        </p:nvSpPr>
        <p:spPr/>
        <p:txBody>
          <a:bodyPr anchor="b">
            <a:normAutofit/>
          </a:bodyPr>
          <a:lstStyle/>
          <a:p>
            <a:r>
              <a:rPr lang="en-IN"/>
              <a:t>What Is a Post-Processor?</a:t>
            </a:r>
          </a:p>
        </p:txBody>
      </p:sp>
    </p:spTree>
    <p:extLst>
      <p:ext uri="{BB962C8B-B14F-4D97-AF65-F5344CB8AC3E}">
        <p14:creationId xmlns:p14="http://schemas.microsoft.com/office/powerpoint/2010/main" val="100294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a:xfrm>
            <a:off x="457201" y="1381125"/>
            <a:ext cx="8228012" cy="4824414"/>
          </a:xfrm>
        </p:spPr>
        <p:txBody>
          <a:bodyPr>
            <a:normAutofit/>
          </a:bodyPr>
          <a:lstStyle/>
          <a:p>
            <a:r>
              <a:rPr lang="en-US" dirty="0"/>
              <a:t>Adding Assertions to the test script</a:t>
            </a:r>
          </a:p>
          <a:p>
            <a:r>
              <a:rPr lang="en-US" dirty="0"/>
              <a:t>Building a Monitor Test Plan</a:t>
            </a:r>
          </a:p>
          <a:p>
            <a:r>
              <a:rPr lang="en-US" dirty="0"/>
              <a:t>Running Multiple Scripts with </a:t>
            </a:r>
            <a:r>
              <a:rPr lang="en-US" dirty="0" err="1"/>
              <a:t>Jmeter</a:t>
            </a:r>
            <a:endParaRPr lang="en-US" dirty="0"/>
          </a:p>
          <a:p>
            <a:r>
              <a:rPr lang="en-US" dirty="0"/>
              <a:t>Reporting and Analyzing the Results</a:t>
            </a:r>
          </a:p>
          <a:p>
            <a:r>
              <a:rPr lang="en-IN" dirty="0"/>
              <a:t>Best Practices</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a:xfrm>
            <a:off x="461035" y="170122"/>
            <a:ext cx="8205261" cy="785553"/>
          </a:xfrm>
        </p:spPr>
        <p:txBody>
          <a:bodyPr anchor="b">
            <a:normAutofit/>
          </a:bodyPr>
          <a:lstStyle/>
          <a:p>
            <a:r>
              <a:rPr lang="en-US" altLang="en-US" dirty="0"/>
              <a:t>JMeter Goals</a:t>
            </a:r>
          </a:p>
        </p:txBody>
      </p:sp>
    </p:spTree>
    <p:extLst>
      <p:ext uri="{BB962C8B-B14F-4D97-AF65-F5344CB8AC3E}">
        <p14:creationId xmlns:p14="http://schemas.microsoft.com/office/powerpoint/2010/main" val="19543364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04520B-C21D-6987-895C-8FFB91BBBBFF}"/>
              </a:ext>
            </a:extLst>
          </p:cNvPr>
          <p:cNvSpPr>
            <a:spLocks noGrp="1"/>
          </p:cNvSpPr>
          <p:nvPr>
            <p:ph sz="quarter" idx="12"/>
          </p:nvPr>
        </p:nvSpPr>
        <p:spPr>
          <a:xfrm>
            <a:off x="457201" y="1381125"/>
            <a:ext cx="8228012" cy="5196957"/>
          </a:xfrm>
        </p:spPr>
        <p:txBody>
          <a:bodyPr>
            <a:normAutofit/>
          </a:bodyPr>
          <a:lstStyle/>
          <a:p>
            <a:r>
              <a:rPr lang="en-US" dirty="0"/>
              <a:t>Absolute Response Time: This is the total time taken from the instant a user clicks on a link or submits a form until the response from the server is rendered completely.</a:t>
            </a:r>
          </a:p>
          <a:p>
            <a:r>
              <a:rPr lang="en-US" dirty="0"/>
              <a:t>Server Processing Time: This is the time taken by the server to process the given input and generate the output. This can vary depending on the complexity of the request, server hardware, and the system load.</a:t>
            </a:r>
          </a:p>
          <a:p>
            <a:endParaRPr lang="en-US" dirty="0"/>
          </a:p>
        </p:txBody>
      </p:sp>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p:txBody>
          <a:bodyPr/>
          <a:lstStyle/>
          <a:p>
            <a:r>
              <a:rPr lang="en-IN" dirty="0"/>
              <a:t>Response Time</a:t>
            </a:r>
          </a:p>
        </p:txBody>
      </p:sp>
    </p:spTree>
    <p:extLst>
      <p:ext uri="{BB962C8B-B14F-4D97-AF65-F5344CB8AC3E}">
        <p14:creationId xmlns:p14="http://schemas.microsoft.com/office/powerpoint/2010/main" val="309007166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F07FA48-3CE0-B498-25A3-8B89701AC9DB}"/>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1" i="0" u="none" strike="noStrike" cap="none" normalizeH="0" baseline="0">
                <a:ln>
                  <a:noFill/>
                </a:ln>
                <a:effectLst/>
              </a:rPr>
              <a:t>Regular Expression Extractor</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0" i="0" u="none" strike="noStrike" cap="none" normalizeH="0" baseline="0">
                <a:ln>
                  <a:noFill/>
                </a:ln>
                <a:effectLst/>
              </a:rPr>
              <a:t>Use this to pull arbitrary text using regex groups. Key steps:</a:t>
            </a:r>
          </a:p>
          <a:p>
            <a:pPr marL="0" marR="0" lvl="0" indent="0" defTabSz="914400" rtl="0" eaLnBrk="0" fontAlgn="base" latinLnBrk="0" hangingPunct="0">
              <a:lnSpc>
                <a:spcPct val="90000"/>
              </a:lnSpc>
              <a:spcBef>
                <a:spcPct val="0"/>
              </a:spcBef>
              <a:spcAft>
                <a:spcPts val="600"/>
              </a:spcAft>
              <a:buClrTx/>
              <a:buSzTx/>
              <a:buFontTx/>
              <a:buAutoNum type="arabicPeriod"/>
              <a:tabLst/>
            </a:pPr>
            <a:r>
              <a:rPr kumimoji="0" lang="en-US" altLang="en-US" sz="2200" b="0" i="0" u="none" strike="noStrike" cap="none" normalizeH="0" baseline="0">
                <a:ln>
                  <a:noFill/>
                </a:ln>
                <a:effectLst/>
              </a:rPr>
              <a:t>Specify the field to check (Response Body, Response Headers, URL, etc.).</a:t>
            </a:r>
          </a:p>
          <a:p>
            <a:pPr marL="0" marR="0" lvl="0"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2200" b="0" i="0" u="none" strike="noStrike" cap="none" normalizeH="0" baseline="0">
                <a:ln>
                  <a:noFill/>
                </a:ln>
                <a:effectLst/>
              </a:rPr>
              <a:t>Enter your regular expression with one capturing group (e.g. &lt;input name="token" value="(.+?)").</a:t>
            </a:r>
          </a:p>
          <a:p>
            <a:pPr marL="0" marR="0" lvl="0"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2200" b="0" i="0" u="none" strike="noStrike" cap="none" normalizeH="0" baseline="0">
                <a:ln>
                  <a:noFill/>
                </a:ln>
                <a:effectLst/>
              </a:rPr>
              <a:t>Provide a template ($1$) and default value if no match is found.</a:t>
            </a:r>
          </a:p>
          <a:p>
            <a:pPr marL="0" marR="0" lvl="0"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2200" b="0" i="0" u="none" strike="noStrike" cap="none" normalizeH="0" baseline="0">
                <a:ln>
                  <a:noFill/>
                </a:ln>
                <a:effectLst/>
              </a:rPr>
              <a:t>Optionally extract multiple occurrences by index (0 = random, 1 = first, -1 = last).</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2200" b="0" i="0" u="none" strike="noStrike" cap="none" normalizeH="0" baseline="0">
                <a:ln>
                  <a:noFill/>
                </a:ln>
                <a:effectLst/>
              </a:rPr>
              <a:t>Common for session IDs, hidden form fields, or slicing tokens out of HTML.</a:t>
            </a:r>
          </a:p>
        </p:txBody>
      </p:sp>
      <p:sp>
        <p:nvSpPr>
          <p:cNvPr id="3" name="Title 2">
            <a:extLst>
              <a:ext uri="{FF2B5EF4-FFF2-40B4-BE49-F238E27FC236}">
                <a16:creationId xmlns:a16="http://schemas.microsoft.com/office/drawing/2014/main" id="{A8DC5E89-5904-D210-6EC5-BD74D4B99B27}"/>
              </a:ext>
            </a:extLst>
          </p:cNvPr>
          <p:cNvSpPr>
            <a:spLocks noGrp="1"/>
          </p:cNvSpPr>
          <p:nvPr>
            <p:ph type="title"/>
          </p:nvPr>
        </p:nvSpPr>
        <p:spPr/>
        <p:txBody>
          <a:bodyPr anchor="b">
            <a:normAutofit/>
          </a:bodyPr>
          <a:lstStyle/>
          <a:p>
            <a:r>
              <a:rPr lang="en-IN" dirty="0"/>
              <a:t>Core Extractors</a:t>
            </a:r>
          </a:p>
        </p:txBody>
      </p:sp>
    </p:spTree>
    <p:extLst>
      <p:ext uri="{BB962C8B-B14F-4D97-AF65-F5344CB8AC3E}">
        <p14:creationId xmlns:p14="http://schemas.microsoft.com/office/powerpoint/2010/main" val="16969413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484A7D6-6836-B509-1322-D2A3B119F915}"/>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rPr>
              <a:t>Built for JSON APIs. You define one or more </a:t>
            </a:r>
            <a:r>
              <a:rPr kumimoji="0" lang="en-US" altLang="en-US" b="0" i="0" u="none" strike="noStrike" cap="none" normalizeH="0" baseline="0" dirty="0" err="1">
                <a:ln>
                  <a:noFill/>
                </a:ln>
                <a:effectLst/>
              </a:rPr>
              <a:t>JSONPath</a:t>
            </a:r>
            <a:r>
              <a:rPr kumimoji="0" lang="en-US" altLang="en-US" b="0" i="0" u="none" strike="noStrike" cap="none" normalizeH="0" baseline="0" dirty="0">
                <a:ln>
                  <a:noFill/>
                </a:ln>
                <a:effectLst/>
              </a:rPr>
              <a:t> expressions (e.g. $.</a:t>
            </a:r>
            <a:r>
              <a:rPr kumimoji="0" lang="en-US" altLang="en-US" b="0" i="0" u="none" strike="noStrike" cap="none" normalizeH="0" baseline="0" dirty="0" err="1">
                <a:ln>
                  <a:noFill/>
                </a:ln>
                <a:effectLst/>
              </a:rPr>
              <a:t>data.items</a:t>
            </a:r>
            <a:r>
              <a:rPr kumimoji="0" lang="en-US" altLang="en-US" b="0" i="0" u="none" strike="noStrike" cap="none" normalizeH="0" baseline="0" dirty="0">
                <a:ln>
                  <a:noFill/>
                </a:ln>
                <a:effectLst/>
              </a:rPr>
              <a:t>[0].id) and target variable names. JMeter will:</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Assign the extracted value to your variable</a:t>
            </a:r>
          </a:p>
          <a:p>
            <a:pPr marL="225425" lvl="1" indent="0" eaLnBrk="0" fontAlgn="base" hangingPunct="0">
              <a:spcBef>
                <a:spcPct val="0"/>
              </a:spcBef>
              <a:spcAft>
                <a:spcPts val="600"/>
              </a:spcAft>
              <a:buClrTx/>
              <a:buSzTx/>
              <a:buFontTx/>
              <a:buChar char="•"/>
            </a:pPr>
            <a:r>
              <a:rPr kumimoji="0" lang="en-US" altLang="en-US" b="0" i="0" u="none" strike="noStrike" cap="none" normalizeH="0" baseline="0" dirty="0">
                <a:ln>
                  <a:noFill/>
                </a:ln>
                <a:effectLst/>
              </a:rPr>
              <a:t>If multiple matches, you can set </a:t>
            </a:r>
            <a:r>
              <a:rPr kumimoji="0" lang="en-US" altLang="en-US" b="1" i="0" u="none" strike="noStrike" cap="none" normalizeH="0" baseline="0" dirty="0">
                <a:ln>
                  <a:noFill/>
                </a:ln>
                <a:effectLst/>
              </a:rPr>
              <a:t>Match Numbers</a:t>
            </a:r>
            <a:r>
              <a:rPr kumimoji="0" lang="en-US" altLang="en-US" b="0" i="0" u="none" strike="noStrike" cap="none" normalizeH="0" baseline="0" dirty="0">
                <a:ln>
                  <a:noFill/>
                </a:ln>
                <a:effectLst/>
              </a:rPr>
              <a:t> (0 for random, -1 for all into a variable array)</a:t>
            </a:r>
          </a:p>
          <a:p>
            <a:pPr marL="225425" lvl="1" indent="0" eaLnBrk="0" fontAlgn="base" hangingPunct="0">
              <a:spcBef>
                <a:spcPct val="0"/>
              </a:spcBef>
              <a:spcAft>
                <a:spcPts val="600"/>
              </a:spcAft>
              <a:buClrTx/>
              <a:buSzTx/>
              <a:buNone/>
            </a:pPr>
            <a:r>
              <a:rPr kumimoji="0" lang="en-US" altLang="en-US" b="0" i="0" u="none" strike="noStrike" cap="none" normalizeH="0" baseline="0" dirty="0">
                <a:ln>
                  <a:noFill/>
                </a:ln>
                <a:effectLst/>
              </a:rPr>
              <a:t>Ideal for reading fields from REST responses without scripting.</a:t>
            </a:r>
          </a:p>
        </p:txBody>
      </p:sp>
      <p:sp>
        <p:nvSpPr>
          <p:cNvPr id="3" name="Title 2">
            <a:extLst>
              <a:ext uri="{FF2B5EF4-FFF2-40B4-BE49-F238E27FC236}">
                <a16:creationId xmlns:a16="http://schemas.microsoft.com/office/drawing/2014/main" id="{6D895995-580D-EBAC-36AB-7EBF4AE3657E}"/>
              </a:ext>
            </a:extLst>
          </p:cNvPr>
          <p:cNvSpPr>
            <a:spLocks noGrp="1"/>
          </p:cNvSpPr>
          <p:nvPr>
            <p:ph type="title"/>
          </p:nvPr>
        </p:nvSpPr>
        <p:spPr/>
        <p:txBody>
          <a:bodyPr anchor="b">
            <a:normAutofit/>
          </a:bodyPr>
          <a:lstStyle/>
          <a:p>
            <a:r>
              <a:rPr lang="en-IN" dirty="0"/>
              <a:t>JSON Extractor</a:t>
            </a:r>
          </a:p>
        </p:txBody>
      </p:sp>
    </p:spTree>
    <p:extLst>
      <p:ext uri="{BB962C8B-B14F-4D97-AF65-F5344CB8AC3E}">
        <p14:creationId xmlns:p14="http://schemas.microsoft.com/office/powerpoint/2010/main" val="32589222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B083EC1-890A-7FCA-6504-EFE2DD684E1D}"/>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rPr>
              <a:t>For XML or HTML you can’t treat as JSON. Give it:</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An XPath query (e.g. //book[1]/@id)</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A variable name</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a:ln>
                  <a:noFill/>
                </a:ln>
                <a:effectLst/>
              </a:rPr>
              <a:t>A default if no node matches</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rPr>
              <a:t>Works well when your application returns complex XML or HTML and you need structured node access.</a:t>
            </a:r>
          </a:p>
        </p:txBody>
      </p:sp>
      <p:sp>
        <p:nvSpPr>
          <p:cNvPr id="3" name="Title 2">
            <a:extLst>
              <a:ext uri="{FF2B5EF4-FFF2-40B4-BE49-F238E27FC236}">
                <a16:creationId xmlns:a16="http://schemas.microsoft.com/office/drawing/2014/main" id="{93B9EEB7-E4D6-798F-1957-BD3A08CC78D0}"/>
              </a:ext>
            </a:extLst>
          </p:cNvPr>
          <p:cNvSpPr>
            <a:spLocks noGrp="1"/>
          </p:cNvSpPr>
          <p:nvPr>
            <p:ph type="title"/>
          </p:nvPr>
        </p:nvSpPr>
        <p:spPr/>
        <p:txBody>
          <a:bodyPr anchor="b">
            <a:normAutofit/>
          </a:bodyPr>
          <a:lstStyle/>
          <a:p>
            <a:r>
              <a:rPr lang="en-IN" dirty="0"/>
              <a:t>XPath Extractor</a:t>
            </a:r>
          </a:p>
        </p:txBody>
      </p:sp>
    </p:spTree>
    <p:extLst>
      <p:ext uri="{BB962C8B-B14F-4D97-AF65-F5344CB8AC3E}">
        <p14:creationId xmlns:p14="http://schemas.microsoft.com/office/powerpoint/2010/main" val="248920043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C40C983-1814-2D82-20B2-F1CC05DD6522}"/>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rPr>
              <a:t>An alternative to XPath for HTML: use CSS selectors (e.g. div.post &gt; a.title) and an attribute to grab (text, href, etc.). It’s often simpler than XPath for web pages. </a:t>
            </a:r>
          </a:p>
        </p:txBody>
      </p:sp>
      <p:sp>
        <p:nvSpPr>
          <p:cNvPr id="3" name="Title 2">
            <a:extLst>
              <a:ext uri="{FF2B5EF4-FFF2-40B4-BE49-F238E27FC236}">
                <a16:creationId xmlns:a16="http://schemas.microsoft.com/office/drawing/2014/main" id="{FC8ACBB5-5077-76AA-C680-F4B75544FBD1}"/>
              </a:ext>
            </a:extLst>
          </p:cNvPr>
          <p:cNvSpPr>
            <a:spLocks noGrp="1"/>
          </p:cNvSpPr>
          <p:nvPr>
            <p:ph type="title"/>
          </p:nvPr>
        </p:nvSpPr>
        <p:spPr/>
        <p:txBody>
          <a:bodyPr anchor="b">
            <a:normAutofit/>
          </a:bodyPr>
          <a:lstStyle/>
          <a:p>
            <a:r>
              <a:rPr lang="en-IN" dirty="0"/>
              <a:t>CSS/</a:t>
            </a:r>
            <a:r>
              <a:rPr lang="en-IN" dirty="0" err="1"/>
              <a:t>JQuery</a:t>
            </a:r>
            <a:r>
              <a:rPr lang="en-IN" dirty="0"/>
              <a:t> Extractor</a:t>
            </a:r>
          </a:p>
        </p:txBody>
      </p:sp>
    </p:spTree>
    <p:extLst>
      <p:ext uri="{BB962C8B-B14F-4D97-AF65-F5344CB8AC3E}">
        <p14:creationId xmlns:p14="http://schemas.microsoft.com/office/powerpoint/2010/main" val="280054862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F3600-AA13-1A03-1554-1785FC8935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C75DBA-1668-6025-5F09-5C7D186C1E5F}"/>
              </a:ext>
            </a:extLst>
          </p:cNvPr>
          <p:cNvSpPr>
            <a:spLocks noGrp="1"/>
          </p:cNvSpPr>
          <p:nvPr>
            <p:ph type="title"/>
          </p:nvPr>
        </p:nvSpPr>
        <p:spPr/>
        <p:txBody>
          <a:bodyPr/>
          <a:lstStyle/>
          <a:p>
            <a:r>
              <a:rPr lang="en-IN" dirty="0"/>
              <a:t>Scriptable Post-Processors</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ADBE5F1-1A0F-EA3E-27B2-F99572787661}"/>
                  </a:ext>
                </a:extLst>
              </p14:cNvPr>
              <p14:cNvContentPartPr/>
              <p14:nvPr/>
            </p14:nvContentPartPr>
            <p14:xfrm>
              <a:off x="6323836" y="2001922"/>
              <a:ext cx="360" cy="360"/>
            </p14:xfrm>
          </p:contentPart>
        </mc:Choice>
        <mc:Fallback xmlns="">
          <p:pic>
            <p:nvPicPr>
              <p:cNvPr id="6" name="Ink 5">
                <a:extLst>
                  <a:ext uri="{FF2B5EF4-FFF2-40B4-BE49-F238E27FC236}">
                    <a16:creationId xmlns:a16="http://schemas.microsoft.com/office/drawing/2014/main" id="{6ADBE5F1-1A0F-EA3E-27B2-F99572787661}"/>
                  </a:ext>
                </a:extLst>
              </p:cNvPr>
              <p:cNvPicPr/>
              <p:nvPr/>
            </p:nvPicPr>
            <p:blipFill>
              <a:blip r:embed="rId3"/>
              <a:stretch>
                <a:fillRect/>
              </a:stretch>
            </p:blipFill>
            <p:spPr>
              <a:xfrm>
                <a:off x="6317716" y="1995802"/>
                <a:ext cx="12600" cy="12600"/>
              </a:xfrm>
              <a:prstGeom prst="rect">
                <a:avLst/>
              </a:prstGeom>
            </p:spPr>
          </p:pic>
        </mc:Fallback>
      </mc:AlternateContent>
      <p:pic>
        <p:nvPicPr>
          <p:cNvPr id="5" name="Picture 4">
            <a:extLst>
              <a:ext uri="{FF2B5EF4-FFF2-40B4-BE49-F238E27FC236}">
                <a16:creationId xmlns:a16="http://schemas.microsoft.com/office/drawing/2014/main" id="{09764D9C-03CA-85EA-8FE4-030A74FF1938}"/>
              </a:ext>
            </a:extLst>
          </p:cNvPr>
          <p:cNvPicPr>
            <a:picLocks noChangeAspect="1"/>
          </p:cNvPicPr>
          <p:nvPr/>
        </p:nvPicPr>
        <p:blipFill>
          <a:blip r:embed="rId4"/>
          <a:stretch>
            <a:fillRect/>
          </a:stretch>
        </p:blipFill>
        <p:spPr>
          <a:xfrm>
            <a:off x="1004926" y="1778381"/>
            <a:ext cx="7573429" cy="3301238"/>
          </a:xfrm>
          <a:prstGeom prst="rect">
            <a:avLst/>
          </a:prstGeom>
        </p:spPr>
      </p:pic>
    </p:spTree>
    <p:extLst>
      <p:ext uri="{BB962C8B-B14F-4D97-AF65-F5344CB8AC3E}">
        <p14:creationId xmlns:p14="http://schemas.microsoft.com/office/powerpoint/2010/main" val="141244347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9D6FD-BCB5-CFCC-22C7-17FA1049F288}"/>
              </a:ext>
            </a:extLst>
          </p:cNvPr>
          <p:cNvSpPr>
            <a:spLocks noGrp="1"/>
          </p:cNvSpPr>
          <p:nvPr>
            <p:ph type="title"/>
          </p:nvPr>
        </p:nvSpPr>
        <p:spPr/>
        <p:txBody>
          <a:bodyPr/>
          <a:lstStyle/>
          <a:p>
            <a:r>
              <a:rPr lang="en-IN" dirty="0"/>
              <a:t>Scriptable Post-Processors</a:t>
            </a:r>
          </a:p>
        </p:txBody>
      </p:sp>
      <p:pic>
        <p:nvPicPr>
          <p:cNvPr id="4" name="Picture 3">
            <a:extLst>
              <a:ext uri="{FF2B5EF4-FFF2-40B4-BE49-F238E27FC236}">
                <a16:creationId xmlns:a16="http://schemas.microsoft.com/office/drawing/2014/main" id="{FB2104F4-3672-601F-5C9C-86BB3032D606}"/>
              </a:ext>
            </a:extLst>
          </p:cNvPr>
          <p:cNvPicPr>
            <a:picLocks noChangeAspect="1"/>
          </p:cNvPicPr>
          <p:nvPr/>
        </p:nvPicPr>
        <p:blipFill>
          <a:blip r:embed="rId2"/>
          <a:stretch>
            <a:fillRect/>
          </a:stretch>
        </p:blipFill>
        <p:spPr>
          <a:xfrm>
            <a:off x="1472371" y="1667901"/>
            <a:ext cx="6182588" cy="469648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5210C50-F528-0919-DDA8-D4668ED8523F}"/>
                  </a:ext>
                </a:extLst>
              </p14:cNvPr>
              <p14:cNvContentPartPr/>
              <p14:nvPr/>
            </p14:nvContentPartPr>
            <p14:xfrm>
              <a:off x="6323836" y="2001922"/>
              <a:ext cx="360" cy="360"/>
            </p14:xfrm>
          </p:contentPart>
        </mc:Choice>
        <mc:Fallback xmlns="">
          <p:pic>
            <p:nvPicPr>
              <p:cNvPr id="6" name="Ink 5">
                <a:extLst>
                  <a:ext uri="{FF2B5EF4-FFF2-40B4-BE49-F238E27FC236}">
                    <a16:creationId xmlns:a16="http://schemas.microsoft.com/office/drawing/2014/main" id="{95210C50-F528-0919-DDA8-D4668ED8523F}"/>
                  </a:ext>
                </a:extLst>
              </p:cNvPr>
              <p:cNvPicPr/>
              <p:nvPr/>
            </p:nvPicPr>
            <p:blipFill>
              <a:blip r:embed="rId4"/>
              <a:stretch>
                <a:fillRect/>
              </a:stretch>
            </p:blipFill>
            <p:spPr>
              <a:xfrm>
                <a:off x="6317716" y="19958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656191B-000B-164C-4F64-515001FE36E4}"/>
                  </a:ext>
                </a:extLst>
              </p14:cNvPr>
              <p14:cNvContentPartPr/>
              <p14:nvPr/>
            </p14:nvContentPartPr>
            <p14:xfrm>
              <a:off x="3061516" y="1972042"/>
              <a:ext cx="3282480" cy="514080"/>
            </p14:xfrm>
          </p:contentPart>
        </mc:Choice>
        <mc:Fallback xmlns="">
          <p:pic>
            <p:nvPicPr>
              <p:cNvPr id="11" name="Ink 10">
                <a:extLst>
                  <a:ext uri="{FF2B5EF4-FFF2-40B4-BE49-F238E27FC236}">
                    <a16:creationId xmlns:a16="http://schemas.microsoft.com/office/drawing/2014/main" id="{D656191B-000B-164C-4F64-515001FE36E4}"/>
                  </a:ext>
                </a:extLst>
              </p:cNvPr>
              <p:cNvPicPr/>
              <p:nvPr/>
            </p:nvPicPr>
            <p:blipFill>
              <a:blip r:embed="rId6"/>
              <a:stretch>
                <a:fillRect/>
              </a:stretch>
            </p:blipFill>
            <p:spPr>
              <a:xfrm>
                <a:off x="3055396" y="1965922"/>
                <a:ext cx="3294720" cy="526320"/>
              </a:xfrm>
              <a:prstGeom prst="rect">
                <a:avLst/>
              </a:prstGeom>
            </p:spPr>
          </p:pic>
        </mc:Fallback>
      </mc:AlternateContent>
    </p:spTree>
    <p:extLst>
      <p:ext uri="{BB962C8B-B14F-4D97-AF65-F5344CB8AC3E}">
        <p14:creationId xmlns:p14="http://schemas.microsoft.com/office/powerpoint/2010/main" val="8966378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89BCA8-1BF5-169D-D61B-FAE9D8360896}"/>
              </a:ext>
            </a:extLst>
          </p:cNvPr>
          <p:cNvSpPr>
            <a:spLocks noGrp="1"/>
          </p:cNvSpPr>
          <p:nvPr>
            <p:ph sz="quarter" idx="12"/>
          </p:nvPr>
        </p:nvSpPr>
        <p:spPr/>
        <p:txBody>
          <a:bodyPr/>
          <a:lstStyle/>
          <a:p>
            <a:r>
              <a:rPr lang="en-US" dirty="0"/>
              <a:t>These let you write in </a:t>
            </a:r>
            <a:r>
              <a:rPr lang="en-US" dirty="0" err="1"/>
              <a:t>BeanShell</a:t>
            </a:r>
            <a:r>
              <a:rPr lang="en-US" dirty="0"/>
              <a:t>, JavaScript, or other BSF-supported languages. </a:t>
            </a:r>
          </a:p>
          <a:p>
            <a:r>
              <a:rPr lang="en-US" dirty="0"/>
              <a:t>They work similarly to JSR223 but are slower—reserve them only if you have existing scripts in those languages.</a:t>
            </a:r>
            <a:endParaRPr lang="en-IN" dirty="0"/>
          </a:p>
        </p:txBody>
      </p:sp>
      <p:sp>
        <p:nvSpPr>
          <p:cNvPr id="3" name="Title 2">
            <a:extLst>
              <a:ext uri="{FF2B5EF4-FFF2-40B4-BE49-F238E27FC236}">
                <a16:creationId xmlns:a16="http://schemas.microsoft.com/office/drawing/2014/main" id="{D0E508C7-4450-3E87-A821-B3175868DAF4}"/>
              </a:ext>
            </a:extLst>
          </p:cNvPr>
          <p:cNvSpPr>
            <a:spLocks noGrp="1"/>
          </p:cNvSpPr>
          <p:nvPr>
            <p:ph type="title"/>
          </p:nvPr>
        </p:nvSpPr>
        <p:spPr/>
        <p:txBody>
          <a:bodyPr/>
          <a:lstStyle/>
          <a:p>
            <a:r>
              <a:rPr lang="en-IN" dirty="0" err="1"/>
              <a:t>BeanShell</a:t>
            </a:r>
            <a:r>
              <a:rPr lang="en-IN" dirty="0"/>
              <a:t> / BSF </a:t>
            </a:r>
            <a:r>
              <a:rPr lang="en-IN" dirty="0" err="1"/>
              <a:t>PostProcessor</a:t>
            </a:r>
            <a:endParaRPr lang="en-IN" dirty="0"/>
          </a:p>
        </p:txBody>
      </p:sp>
    </p:spTree>
    <p:extLst>
      <p:ext uri="{BB962C8B-B14F-4D97-AF65-F5344CB8AC3E}">
        <p14:creationId xmlns:p14="http://schemas.microsoft.com/office/powerpoint/2010/main" val="27177338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4B885-D852-52B9-5EFE-B752952DCA1C}"/>
              </a:ext>
            </a:extLst>
          </p:cNvPr>
          <p:cNvSpPr>
            <a:spLocks noGrp="1"/>
          </p:cNvSpPr>
          <p:nvPr>
            <p:ph sz="quarter" idx="12"/>
          </p:nvPr>
        </p:nvSpPr>
        <p:spPr/>
        <p:txBody>
          <a:bodyPr>
            <a:normAutofit fontScale="85000" lnSpcReduction="10000"/>
          </a:bodyPr>
          <a:lstStyle/>
          <a:p>
            <a:r>
              <a:rPr lang="en-US" b="1" dirty="0"/>
              <a:t>Debug </a:t>
            </a:r>
            <a:r>
              <a:rPr lang="en-US" b="1" dirty="0" err="1"/>
              <a:t>PostProcessor</a:t>
            </a:r>
            <a:endParaRPr lang="en-US" b="1" dirty="0"/>
          </a:p>
          <a:p>
            <a:r>
              <a:rPr lang="en-US" dirty="0"/>
              <a:t>Adds all JMeter variables and properties into the sample results (viewable in “View Results Tree”). Great for troubleshooting why an extracted variable is empty or mis-scoped.</a:t>
            </a:r>
          </a:p>
          <a:p>
            <a:r>
              <a:rPr lang="en-US" b="1" dirty="0"/>
              <a:t>Save Responses to a File</a:t>
            </a:r>
          </a:p>
          <a:p>
            <a:r>
              <a:rPr lang="en-US" dirty="0"/>
              <a:t>Writes each sampler’s response (or parts of it) to disk. You configure:</a:t>
            </a:r>
          </a:p>
          <a:p>
            <a:r>
              <a:rPr lang="en-US" b="1" dirty="0"/>
              <a:t>Filename Prefix</a:t>
            </a:r>
            <a:r>
              <a:rPr lang="en-US" dirty="0"/>
              <a:t> and </a:t>
            </a:r>
            <a:r>
              <a:rPr lang="en-US" b="1" dirty="0"/>
              <a:t>Suffix</a:t>
            </a:r>
            <a:endParaRPr lang="en-US" dirty="0"/>
          </a:p>
          <a:p>
            <a:r>
              <a:rPr lang="en-US" b="1" dirty="0"/>
              <a:t>Variable Name</a:t>
            </a:r>
            <a:r>
              <a:rPr lang="en-US" dirty="0"/>
              <a:t> to include in the filename</a:t>
            </a:r>
          </a:p>
          <a:p>
            <a:r>
              <a:rPr lang="en-US" b="1" dirty="0"/>
              <a:t>Scope</a:t>
            </a:r>
            <a:r>
              <a:rPr lang="en-US" dirty="0"/>
              <a:t> of what to save (body, headers)</a:t>
            </a:r>
          </a:p>
          <a:p>
            <a:r>
              <a:rPr lang="en-US" dirty="0"/>
              <a:t>Handy when you need to audit responses offline or compare payloads.</a:t>
            </a:r>
          </a:p>
          <a:p>
            <a:endParaRPr lang="en-IN" dirty="0"/>
          </a:p>
        </p:txBody>
      </p:sp>
      <p:sp>
        <p:nvSpPr>
          <p:cNvPr id="3" name="Title 2">
            <a:extLst>
              <a:ext uri="{FF2B5EF4-FFF2-40B4-BE49-F238E27FC236}">
                <a16:creationId xmlns:a16="http://schemas.microsoft.com/office/drawing/2014/main" id="{BC608811-01FF-1D76-428E-28C3D1F1B276}"/>
              </a:ext>
            </a:extLst>
          </p:cNvPr>
          <p:cNvSpPr>
            <a:spLocks noGrp="1"/>
          </p:cNvSpPr>
          <p:nvPr>
            <p:ph type="title"/>
          </p:nvPr>
        </p:nvSpPr>
        <p:spPr/>
        <p:txBody>
          <a:bodyPr/>
          <a:lstStyle/>
          <a:p>
            <a:r>
              <a:rPr lang="en-IN" dirty="0"/>
              <a:t>Utility Post-Processors</a:t>
            </a:r>
          </a:p>
        </p:txBody>
      </p:sp>
    </p:spTree>
    <p:extLst>
      <p:ext uri="{BB962C8B-B14F-4D97-AF65-F5344CB8AC3E}">
        <p14:creationId xmlns:p14="http://schemas.microsoft.com/office/powerpoint/2010/main" val="15871621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5C027B-0D23-9C00-9CEB-7A6E48466A61}"/>
              </a:ext>
            </a:extLst>
          </p:cNvPr>
          <p:cNvSpPr>
            <a:spLocks noGrp="1"/>
          </p:cNvSpPr>
          <p:nvPr>
            <p:ph sz="quarter" idx="12"/>
          </p:nvPr>
        </p:nvSpPr>
        <p:spPr/>
        <p:txBody>
          <a:bodyPr/>
          <a:lstStyle/>
          <a:p>
            <a:r>
              <a:rPr lang="en-US" dirty="0"/>
              <a:t>Although technically an assertion, you can write Groovy code here to programmatically inspect the response and fail the sample or set error messages—effectively blending processing and validation.</a:t>
            </a:r>
            <a:endParaRPr lang="en-IN" dirty="0"/>
          </a:p>
        </p:txBody>
      </p:sp>
      <p:sp>
        <p:nvSpPr>
          <p:cNvPr id="3" name="Title 2">
            <a:extLst>
              <a:ext uri="{FF2B5EF4-FFF2-40B4-BE49-F238E27FC236}">
                <a16:creationId xmlns:a16="http://schemas.microsoft.com/office/drawing/2014/main" id="{A055D408-0F86-BAC8-458E-B11279BBAF21}"/>
              </a:ext>
            </a:extLst>
          </p:cNvPr>
          <p:cNvSpPr>
            <a:spLocks noGrp="1"/>
          </p:cNvSpPr>
          <p:nvPr>
            <p:ph type="title"/>
          </p:nvPr>
        </p:nvSpPr>
        <p:spPr/>
        <p:txBody>
          <a:bodyPr/>
          <a:lstStyle/>
          <a:p>
            <a:r>
              <a:rPr lang="en-IN" dirty="0" err="1"/>
              <a:t>BeanShell</a:t>
            </a:r>
            <a:r>
              <a:rPr lang="en-IN" dirty="0"/>
              <a:t> / JSR223 Assertion</a:t>
            </a:r>
          </a:p>
        </p:txBody>
      </p:sp>
    </p:spTree>
    <p:extLst>
      <p:ext uri="{BB962C8B-B14F-4D97-AF65-F5344CB8AC3E}">
        <p14:creationId xmlns:p14="http://schemas.microsoft.com/office/powerpoint/2010/main" val="9671601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5496F-1E1B-6CA2-17E9-B65D59ADF8D2}"/>
              </a:ext>
            </a:extLst>
          </p:cNvPr>
          <p:cNvSpPr>
            <a:spLocks noGrp="1"/>
          </p:cNvSpPr>
          <p:nvPr>
            <p:ph sz="quarter" idx="12"/>
          </p:nvPr>
        </p:nvSpPr>
        <p:spPr/>
        <p:txBody>
          <a:bodyPr/>
          <a:lstStyle/>
          <a:p>
            <a:r>
              <a:rPr lang="en-US" dirty="0"/>
              <a:t>Often, we’ll combine:</a:t>
            </a:r>
          </a:p>
          <a:p>
            <a:pPr lvl="1"/>
            <a:r>
              <a:rPr lang="en-US" dirty="0"/>
              <a:t>A </a:t>
            </a:r>
            <a:r>
              <a:rPr lang="en-US" b="1" dirty="0"/>
              <a:t>JSON Extractor</a:t>
            </a:r>
            <a:r>
              <a:rPr lang="en-US" dirty="0"/>
              <a:t> to pull a token</a:t>
            </a:r>
          </a:p>
          <a:p>
            <a:pPr lvl="1"/>
            <a:r>
              <a:rPr lang="en-US" dirty="0"/>
              <a:t>A </a:t>
            </a:r>
            <a:r>
              <a:rPr lang="en-US" b="1" dirty="0"/>
              <a:t>JSR223 </a:t>
            </a:r>
            <a:r>
              <a:rPr lang="en-US" b="1" dirty="0" err="1"/>
              <a:t>PreProcessor</a:t>
            </a:r>
            <a:r>
              <a:rPr lang="en-US" dirty="0"/>
              <a:t> to build an Authorization header using that token</a:t>
            </a:r>
          </a:p>
          <a:p>
            <a:pPr lvl="1"/>
            <a:r>
              <a:rPr lang="en-US" dirty="0"/>
              <a:t>An </a:t>
            </a:r>
            <a:r>
              <a:rPr lang="en-US" b="1" dirty="0"/>
              <a:t>HTTP Sampler</a:t>
            </a:r>
            <a:r>
              <a:rPr lang="en-US" dirty="0"/>
              <a:t> to call a protected endpoint</a:t>
            </a:r>
          </a:p>
          <a:p>
            <a:pPr lvl="1"/>
            <a:r>
              <a:rPr lang="en-US" dirty="0"/>
              <a:t>A </a:t>
            </a:r>
            <a:r>
              <a:rPr lang="en-US" b="1" dirty="0"/>
              <a:t>Regular Expression Extractor</a:t>
            </a:r>
            <a:r>
              <a:rPr lang="en-US" dirty="0"/>
              <a:t> on the new response</a:t>
            </a:r>
          </a:p>
          <a:p>
            <a:endParaRPr lang="en-IN" dirty="0"/>
          </a:p>
        </p:txBody>
      </p:sp>
      <p:sp>
        <p:nvSpPr>
          <p:cNvPr id="3" name="Title 2">
            <a:extLst>
              <a:ext uri="{FF2B5EF4-FFF2-40B4-BE49-F238E27FC236}">
                <a16:creationId xmlns:a16="http://schemas.microsoft.com/office/drawing/2014/main" id="{2EB3146C-FA89-AE2D-770B-8159F6335E8A}"/>
              </a:ext>
            </a:extLst>
          </p:cNvPr>
          <p:cNvSpPr>
            <a:spLocks noGrp="1"/>
          </p:cNvSpPr>
          <p:nvPr>
            <p:ph type="title"/>
          </p:nvPr>
        </p:nvSpPr>
        <p:spPr/>
        <p:txBody>
          <a:bodyPr/>
          <a:lstStyle/>
          <a:p>
            <a:r>
              <a:rPr lang="en-IN" dirty="0"/>
              <a:t>Chaining Extractors and Pre-Processors</a:t>
            </a:r>
          </a:p>
        </p:txBody>
      </p:sp>
    </p:spTree>
    <p:extLst>
      <p:ext uri="{BB962C8B-B14F-4D97-AF65-F5344CB8AC3E}">
        <p14:creationId xmlns:p14="http://schemas.microsoft.com/office/powerpoint/2010/main" val="538581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a:xfrm>
            <a:off x="461035" y="170122"/>
            <a:ext cx="8205261" cy="785553"/>
          </a:xfrm>
        </p:spPr>
        <p:txBody>
          <a:bodyPr anchor="b">
            <a:normAutofit/>
          </a:bodyPr>
          <a:lstStyle/>
          <a:p>
            <a:r>
              <a:rPr lang="en-IN" dirty="0"/>
              <a:t>Response Time</a:t>
            </a:r>
          </a:p>
        </p:txBody>
      </p:sp>
      <p:graphicFrame>
        <p:nvGraphicFramePr>
          <p:cNvPr id="5" name="Content Placeholder 1">
            <a:extLst>
              <a:ext uri="{FF2B5EF4-FFF2-40B4-BE49-F238E27FC236}">
                <a16:creationId xmlns:a16="http://schemas.microsoft.com/office/drawing/2014/main" id="{8D44636E-EA05-4CD5-7980-7CBB55CC6E9F}"/>
              </a:ext>
            </a:extLst>
          </p:cNvPr>
          <p:cNvGraphicFramePr>
            <a:graphicFrameLocks noGrp="1"/>
          </p:cNvGraphicFramePr>
          <p:nvPr>
            <p:ph sz="quarter" idx="12"/>
            <p:extLst>
              <p:ext uri="{D42A27DB-BD31-4B8C-83A1-F6EECF244321}">
                <p14:modId xmlns:p14="http://schemas.microsoft.com/office/powerpoint/2010/main" val="2940082332"/>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803996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2C2B4AC-2992-8F6F-0C47-36C6A3E13B27}"/>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Use JSR223 + Groovy</a:t>
            </a:r>
            <a:r>
              <a:rPr kumimoji="0" lang="en-US" altLang="en-US" sz="2400" b="0" i="0" u="none" strike="noStrike" cap="none" normalizeH="0" baseline="0">
                <a:ln>
                  <a:noFill/>
                </a:ln>
                <a:effectLst/>
              </a:rPr>
              <a:t> for any custom logic—fast, thread-safe, and expressive.</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Scope Narrowly</a:t>
            </a:r>
            <a:r>
              <a:rPr kumimoji="0" lang="en-US" altLang="en-US" sz="2400" b="0" i="0" u="none" strike="noStrike" cap="none" normalizeH="0" baseline="0">
                <a:ln>
                  <a:noFill/>
                </a:ln>
                <a:effectLst/>
              </a:rPr>
              <a:t>: place extractors directly under the sampler whose response you’re parsing.</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Name Your Variables Clearly</a:t>
            </a:r>
            <a:r>
              <a:rPr kumimoji="0" lang="en-US" altLang="en-US" sz="2400" b="0" i="0" u="none" strike="noStrike" cap="none" normalizeH="0" baseline="0">
                <a:ln>
                  <a:noFill/>
                </a:ln>
                <a:effectLst/>
              </a:rPr>
              <a:t> (e.g., login_token vs token) to avoid confusion in multi-step flows.</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Provide Default Values</a:t>
            </a:r>
            <a:r>
              <a:rPr kumimoji="0" lang="en-US" altLang="en-US" sz="2400" b="0" i="0" u="none" strike="noStrike" cap="none" normalizeH="0" baseline="0">
                <a:ln>
                  <a:noFill/>
                </a:ln>
                <a:effectLst/>
              </a:rPr>
              <a:t>: always set a default in extractors so missing data doesn’t break your script.</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Debug Early</a:t>
            </a:r>
            <a:r>
              <a:rPr kumimoji="0" lang="en-US" altLang="en-US" sz="2400" b="0" i="0" u="none" strike="noStrike" cap="none" normalizeH="0" baseline="0">
                <a:ln>
                  <a:noFill/>
                </a:ln>
                <a:effectLst/>
              </a:rPr>
              <a:t>: attach a Debug PostProcessor during development to confirm variables are populated.</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2400" b="1" i="0" u="none" strike="noStrike" cap="none" normalizeH="0" baseline="0">
                <a:ln>
                  <a:noFill/>
                </a:ln>
                <a:effectLst/>
              </a:rPr>
              <a:t>Combine with Assertions Judiciously</a:t>
            </a:r>
            <a:r>
              <a:rPr kumimoji="0" lang="en-US" altLang="en-US" sz="2400" b="0" i="0" u="none" strike="noStrike" cap="none" normalizeH="0" baseline="0">
                <a:ln>
                  <a:noFill/>
                </a:ln>
                <a:effectLst/>
              </a:rPr>
              <a:t>: extract first, then validate extracted values if needed, to separate concerns.</a:t>
            </a:r>
          </a:p>
        </p:txBody>
      </p:sp>
      <p:sp>
        <p:nvSpPr>
          <p:cNvPr id="3" name="Title 2">
            <a:extLst>
              <a:ext uri="{FF2B5EF4-FFF2-40B4-BE49-F238E27FC236}">
                <a16:creationId xmlns:a16="http://schemas.microsoft.com/office/drawing/2014/main" id="{006F4437-878C-DDEE-F064-87CBA60B09B8}"/>
              </a:ext>
            </a:extLst>
          </p:cNvPr>
          <p:cNvSpPr>
            <a:spLocks noGrp="1"/>
          </p:cNvSpPr>
          <p:nvPr>
            <p:ph type="title"/>
          </p:nvPr>
        </p:nvSpPr>
        <p:spPr/>
        <p:txBody>
          <a:bodyPr anchor="b">
            <a:normAutofit/>
          </a:bodyPr>
          <a:lstStyle/>
          <a:p>
            <a:r>
              <a:rPr lang="en-IN" dirty="0"/>
              <a:t>Best Practices</a:t>
            </a:r>
          </a:p>
        </p:txBody>
      </p:sp>
    </p:spTree>
    <p:extLst>
      <p:ext uri="{BB962C8B-B14F-4D97-AF65-F5344CB8AC3E}">
        <p14:creationId xmlns:p14="http://schemas.microsoft.com/office/powerpoint/2010/main" val="146221642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8973B4-DF37-B31E-32AE-41C860951134}"/>
              </a:ext>
            </a:extLst>
          </p:cNvPr>
          <p:cNvSpPr>
            <a:spLocks noGrp="1"/>
          </p:cNvSpPr>
          <p:nvPr>
            <p:ph type="title"/>
          </p:nvPr>
        </p:nvSpPr>
        <p:spPr/>
        <p:txBody>
          <a:bodyPr/>
          <a:lstStyle/>
          <a:p>
            <a:r>
              <a:rPr lang="en-IN" dirty="0"/>
              <a:t>Create FTP Server</a:t>
            </a:r>
          </a:p>
        </p:txBody>
      </p:sp>
      <p:pic>
        <p:nvPicPr>
          <p:cNvPr id="5" name="Picture 4">
            <a:extLst>
              <a:ext uri="{FF2B5EF4-FFF2-40B4-BE49-F238E27FC236}">
                <a16:creationId xmlns:a16="http://schemas.microsoft.com/office/drawing/2014/main" id="{98F14CC9-02C4-5F9B-07E9-AC11779D3AC8}"/>
              </a:ext>
            </a:extLst>
          </p:cNvPr>
          <p:cNvPicPr>
            <a:picLocks noChangeAspect="1"/>
          </p:cNvPicPr>
          <p:nvPr/>
        </p:nvPicPr>
        <p:blipFill>
          <a:blip r:embed="rId2"/>
          <a:stretch>
            <a:fillRect/>
          </a:stretch>
        </p:blipFill>
        <p:spPr>
          <a:xfrm>
            <a:off x="349320" y="1340427"/>
            <a:ext cx="8599471" cy="5347451"/>
          </a:xfrm>
          <a:prstGeom prst="rect">
            <a:avLst/>
          </a:prstGeom>
        </p:spPr>
      </p:pic>
    </p:spTree>
    <p:extLst>
      <p:ext uri="{BB962C8B-B14F-4D97-AF65-F5344CB8AC3E}">
        <p14:creationId xmlns:p14="http://schemas.microsoft.com/office/powerpoint/2010/main" val="335879170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08412-8CA6-D491-76C5-CD8F4E3DD250}"/>
              </a:ext>
            </a:extLst>
          </p:cNvPr>
          <p:cNvSpPr>
            <a:spLocks noGrp="1"/>
          </p:cNvSpPr>
          <p:nvPr>
            <p:ph type="title"/>
          </p:nvPr>
        </p:nvSpPr>
        <p:spPr/>
        <p:txBody>
          <a:bodyPr/>
          <a:lstStyle/>
          <a:p>
            <a:r>
              <a:rPr lang="en-IN" dirty="0"/>
              <a:t>Create Java Sampler</a:t>
            </a:r>
          </a:p>
        </p:txBody>
      </p:sp>
      <p:pic>
        <p:nvPicPr>
          <p:cNvPr id="5" name="Picture 4">
            <a:extLst>
              <a:ext uri="{FF2B5EF4-FFF2-40B4-BE49-F238E27FC236}">
                <a16:creationId xmlns:a16="http://schemas.microsoft.com/office/drawing/2014/main" id="{A113DE52-DA58-91F6-2178-88B4EBAB62C6}"/>
              </a:ext>
            </a:extLst>
          </p:cNvPr>
          <p:cNvPicPr>
            <a:picLocks noChangeAspect="1"/>
          </p:cNvPicPr>
          <p:nvPr/>
        </p:nvPicPr>
        <p:blipFill>
          <a:blip r:embed="rId2"/>
          <a:srcRect l="1477" t="2750" r="1477" b="9432"/>
          <a:stretch>
            <a:fillRect/>
          </a:stretch>
        </p:blipFill>
        <p:spPr>
          <a:xfrm>
            <a:off x="387144" y="1315092"/>
            <a:ext cx="8592470" cy="4859676"/>
          </a:xfrm>
          <a:prstGeom prst="rect">
            <a:avLst/>
          </a:prstGeom>
        </p:spPr>
      </p:pic>
    </p:spTree>
    <p:extLst>
      <p:ext uri="{BB962C8B-B14F-4D97-AF65-F5344CB8AC3E}">
        <p14:creationId xmlns:p14="http://schemas.microsoft.com/office/powerpoint/2010/main" val="23718249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F32A-1CF7-6A8C-1752-5D95965EB1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C9F11F-D827-1EFD-6F68-573850F1243E}"/>
              </a:ext>
            </a:extLst>
          </p:cNvPr>
          <p:cNvSpPr>
            <a:spLocks noGrp="1"/>
          </p:cNvSpPr>
          <p:nvPr>
            <p:ph type="title"/>
          </p:nvPr>
        </p:nvSpPr>
        <p:spPr/>
        <p:txBody>
          <a:bodyPr/>
          <a:lstStyle/>
          <a:p>
            <a:r>
              <a:rPr lang="en-IN" dirty="0"/>
              <a:t>Create Java Sampler</a:t>
            </a:r>
          </a:p>
        </p:txBody>
      </p:sp>
      <p:pic>
        <p:nvPicPr>
          <p:cNvPr id="4" name="Picture 3">
            <a:extLst>
              <a:ext uri="{FF2B5EF4-FFF2-40B4-BE49-F238E27FC236}">
                <a16:creationId xmlns:a16="http://schemas.microsoft.com/office/drawing/2014/main" id="{87054600-41DA-F0B9-8838-9D926815C270}"/>
              </a:ext>
            </a:extLst>
          </p:cNvPr>
          <p:cNvPicPr>
            <a:picLocks noChangeAspect="1"/>
          </p:cNvPicPr>
          <p:nvPr/>
        </p:nvPicPr>
        <p:blipFill>
          <a:blip r:embed="rId2"/>
          <a:stretch>
            <a:fillRect/>
          </a:stretch>
        </p:blipFill>
        <p:spPr>
          <a:xfrm>
            <a:off x="297950" y="1758073"/>
            <a:ext cx="8476180" cy="420610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C637F0F-E172-7A2A-D5CC-A49B5B000159}"/>
                  </a:ext>
                </a:extLst>
              </p14:cNvPr>
              <p14:cNvContentPartPr/>
              <p14:nvPr/>
            </p14:nvContentPartPr>
            <p14:xfrm>
              <a:off x="-2579024" y="452111"/>
              <a:ext cx="360" cy="360"/>
            </p14:xfrm>
          </p:contentPart>
        </mc:Choice>
        <mc:Fallback xmlns="">
          <p:pic>
            <p:nvPicPr>
              <p:cNvPr id="6" name="Ink 5">
                <a:extLst>
                  <a:ext uri="{FF2B5EF4-FFF2-40B4-BE49-F238E27FC236}">
                    <a16:creationId xmlns:a16="http://schemas.microsoft.com/office/drawing/2014/main" id="{BC637F0F-E172-7A2A-D5CC-A49B5B000159}"/>
                  </a:ext>
                </a:extLst>
              </p:cNvPr>
              <p:cNvPicPr/>
              <p:nvPr/>
            </p:nvPicPr>
            <p:blipFill>
              <a:blip r:embed="rId4"/>
              <a:stretch>
                <a:fillRect/>
              </a:stretch>
            </p:blipFill>
            <p:spPr>
              <a:xfrm>
                <a:off x="-2585144" y="44599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D0EB295-6EEB-B5CC-0C71-E4387545DCC7}"/>
                  </a:ext>
                </a:extLst>
              </p14:cNvPr>
              <p14:cNvContentPartPr/>
              <p14:nvPr/>
            </p14:nvContentPartPr>
            <p14:xfrm>
              <a:off x="-49664" y="3376751"/>
              <a:ext cx="2997000" cy="434160"/>
            </p14:xfrm>
          </p:contentPart>
        </mc:Choice>
        <mc:Fallback xmlns="">
          <p:pic>
            <p:nvPicPr>
              <p:cNvPr id="8" name="Ink 7">
                <a:extLst>
                  <a:ext uri="{FF2B5EF4-FFF2-40B4-BE49-F238E27FC236}">
                    <a16:creationId xmlns:a16="http://schemas.microsoft.com/office/drawing/2014/main" id="{FD0EB295-6EEB-B5CC-0C71-E4387545DCC7}"/>
                  </a:ext>
                </a:extLst>
              </p:cNvPr>
              <p:cNvPicPr/>
              <p:nvPr/>
            </p:nvPicPr>
            <p:blipFill>
              <a:blip r:embed="rId6"/>
              <a:stretch>
                <a:fillRect/>
              </a:stretch>
            </p:blipFill>
            <p:spPr>
              <a:xfrm>
                <a:off x="-55784" y="3370631"/>
                <a:ext cx="3009240" cy="446400"/>
              </a:xfrm>
              <a:prstGeom prst="rect">
                <a:avLst/>
              </a:prstGeom>
            </p:spPr>
          </p:pic>
        </mc:Fallback>
      </mc:AlternateContent>
    </p:spTree>
    <p:extLst>
      <p:ext uri="{BB962C8B-B14F-4D97-AF65-F5344CB8AC3E}">
        <p14:creationId xmlns:p14="http://schemas.microsoft.com/office/powerpoint/2010/main" val="6977553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FB75-D957-2EF1-8EB8-80381F6083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859DC4-E2EC-96E5-6D94-43B6CE6CFF6B}"/>
              </a:ext>
            </a:extLst>
          </p:cNvPr>
          <p:cNvSpPr>
            <a:spLocks noGrp="1"/>
          </p:cNvSpPr>
          <p:nvPr>
            <p:ph type="title"/>
          </p:nvPr>
        </p:nvSpPr>
        <p:spPr/>
        <p:txBody>
          <a:bodyPr/>
          <a:lstStyle/>
          <a:p>
            <a:r>
              <a:rPr lang="en-IN" dirty="0"/>
              <a:t>Create Java Sampler</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E81EC012-EBC9-D2C1-887B-CEE7F6FBE244}"/>
                  </a:ext>
                </a:extLst>
              </p14:cNvPr>
              <p14:cNvContentPartPr/>
              <p14:nvPr/>
            </p14:nvContentPartPr>
            <p14:xfrm>
              <a:off x="-2579024" y="452111"/>
              <a:ext cx="360" cy="360"/>
            </p14:xfrm>
          </p:contentPart>
        </mc:Choice>
        <mc:Fallback xmlns="">
          <p:pic>
            <p:nvPicPr>
              <p:cNvPr id="6" name="Ink 5">
                <a:extLst>
                  <a:ext uri="{FF2B5EF4-FFF2-40B4-BE49-F238E27FC236}">
                    <a16:creationId xmlns:a16="http://schemas.microsoft.com/office/drawing/2014/main" id="{E81EC012-EBC9-D2C1-887B-CEE7F6FBE244}"/>
                  </a:ext>
                </a:extLst>
              </p:cNvPr>
              <p:cNvPicPr/>
              <p:nvPr/>
            </p:nvPicPr>
            <p:blipFill>
              <a:blip r:embed="rId3"/>
              <a:stretch>
                <a:fillRect/>
              </a:stretch>
            </p:blipFill>
            <p:spPr>
              <a:xfrm>
                <a:off x="-2585144" y="44599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44BCBF7-1182-0D8D-3BB0-44B489DACCE8}"/>
                  </a:ext>
                </a:extLst>
              </p14:cNvPr>
              <p14:cNvContentPartPr/>
              <p14:nvPr/>
            </p14:nvContentPartPr>
            <p14:xfrm>
              <a:off x="-1757144" y="2373071"/>
              <a:ext cx="360" cy="360"/>
            </p14:xfrm>
          </p:contentPart>
        </mc:Choice>
        <mc:Fallback xmlns="">
          <p:pic>
            <p:nvPicPr>
              <p:cNvPr id="7" name="Ink 6">
                <a:extLst>
                  <a:ext uri="{FF2B5EF4-FFF2-40B4-BE49-F238E27FC236}">
                    <a16:creationId xmlns:a16="http://schemas.microsoft.com/office/drawing/2014/main" id="{244BCBF7-1182-0D8D-3BB0-44B489DACCE8}"/>
                  </a:ext>
                </a:extLst>
              </p:cNvPr>
              <p:cNvPicPr/>
              <p:nvPr/>
            </p:nvPicPr>
            <p:blipFill>
              <a:blip r:embed="rId3"/>
              <a:stretch>
                <a:fillRect/>
              </a:stretch>
            </p:blipFill>
            <p:spPr>
              <a:xfrm>
                <a:off x="-1763264" y="236695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029C7CE-9342-E3EE-3A51-2126B04FF5E1}"/>
                  </a:ext>
                </a:extLst>
              </p14:cNvPr>
              <p14:cNvContentPartPr/>
              <p14:nvPr/>
            </p14:nvContentPartPr>
            <p14:xfrm>
              <a:off x="1951576" y="3739631"/>
              <a:ext cx="360" cy="360"/>
            </p14:xfrm>
          </p:contentPart>
        </mc:Choice>
        <mc:Fallback xmlns="">
          <p:pic>
            <p:nvPicPr>
              <p:cNvPr id="11" name="Ink 10">
                <a:extLst>
                  <a:ext uri="{FF2B5EF4-FFF2-40B4-BE49-F238E27FC236}">
                    <a16:creationId xmlns:a16="http://schemas.microsoft.com/office/drawing/2014/main" id="{E029C7CE-9342-E3EE-3A51-2126B04FF5E1}"/>
                  </a:ext>
                </a:extLst>
              </p:cNvPr>
              <p:cNvPicPr/>
              <p:nvPr/>
            </p:nvPicPr>
            <p:blipFill>
              <a:blip r:embed="rId3"/>
              <a:stretch>
                <a:fillRect/>
              </a:stretch>
            </p:blipFill>
            <p:spPr>
              <a:xfrm>
                <a:off x="1945456" y="3733511"/>
                <a:ext cx="12600" cy="12600"/>
              </a:xfrm>
              <a:prstGeom prst="rect">
                <a:avLst/>
              </a:prstGeom>
            </p:spPr>
          </p:pic>
        </mc:Fallback>
      </mc:AlternateContent>
      <p:pic>
        <p:nvPicPr>
          <p:cNvPr id="13" name="Picture 12">
            <a:extLst>
              <a:ext uri="{FF2B5EF4-FFF2-40B4-BE49-F238E27FC236}">
                <a16:creationId xmlns:a16="http://schemas.microsoft.com/office/drawing/2014/main" id="{D40ECE05-723A-73FC-FC24-9DF8005152F8}"/>
              </a:ext>
            </a:extLst>
          </p:cNvPr>
          <p:cNvPicPr>
            <a:picLocks noChangeAspect="1"/>
          </p:cNvPicPr>
          <p:nvPr/>
        </p:nvPicPr>
        <p:blipFill>
          <a:blip r:embed="rId6"/>
          <a:stretch>
            <a:fillRect/>
          </a:stretch>
        </p:blipFill>
        <p:spPr>
          <a:xfrm>
            <a:off x="1146905" y="2198804"/>
            <a:ext cx="6353991" cy="2228638"/>
          </a:xfrm>
          <a:prstGeom prst="rect">
            <a:avLst/>
          </a:prstGeom>
        </p:spPr>
      </p:pic>
    </p:spTree>
    <p:extLst>
      <p:ext uri="{BB962C8B-B14F-4D97-AF65-F5344CB8AC3E}">
        <p14:creationId xmlns:p14="http://schemas.microsoft.com/office/powerpoint/2010/main" val="50356366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78666-545B-378A-5E85-6BBF464798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934B5B-4C83-FCE0-1FA5-C235087C98DE}"/>
              </a:ext>
            </a:extLst>
          </p:cNvPr>
          <p:cNvSpPr>
            <a:spLocks noGrp="1"/>
          </p:cNvSpPr>
          <p:nvPr>
            <p:ph type="title"/>
          </p:nvPr>
        </p:nvSpPr>
        <p:spPr/>
        <p:txBody>
          <a:bodyPr/>
          <a:lstStyle/>
          <a:p>
            <a:r>
              <a:rPr lang="en-IN" dirty="0"/>
              <a:t>Create Java Sampler</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4916B3D-3E4E-48CE-4F7C-3C8AAA66E3CB}"/>
                  </a:ext>
                </a:extLst>
              </p14:cNvPr>
              <p14:cNvContentPartPr/>
              <p14:nvPr/>
            </p14:nvContentPartPr>
            <p14:xfrm>
              <a:off x="-2579024" y="452111"/>
              <a:ext cx="360" cy="360"/>
            </p14:xfrm>
          </p:contentPart>
        </mc:Choice>
        <mc:Fallback xmlns="">
          <p:pic>
            <p:nvPicPr>
              <p:cNvPr id="6" name="Ink 5">
                <a:extLst>
                  <a:ext uri="{FF2B5EF4-FFF2-40B4-BE49-F238E27FC236}">
                    <a16:creationId xmlns:a16="http://schemas.microsoft.com/office/drawing/2014/main" id="{44916B3D-3E4E-48CE-4F7C-3C8AAA66E3CB}"/>
                  </a:ext>
                </a:extLst>
              </p:cNvPr>
              <p:cNvPicPr/>
              <p:nvPr/>
            </p:nvPicPr>
            <p:blipFill>
              <a:blip r:embed="rId3"/>
              <a:stretch>
                <a:fillRect/>
              </a:stretch>
            </p:blipFill>
            <p:spPr>
              <a:xfrm>
                <a:off x="-2585144" y="445991"/>
                <a:ext cx="12600" cy="12600"/>
              </a:xfrm>
              <a:prstGeom prst="rect">
                <a:avLst/>
              </a:prstGeom>
            </p:spPr>
          </p:pic>
        </mc:Fallback>
      </mc:AlternateContent>
      <p:pic>
        <p:nvPicPr>
          <p:cNvPr id="5" name="Picture 4">
            <a:extLst>
              <a:ext uri="{FF2B5EF4-FFF2-40B4-BE49-F238E27FC236}">
                <a16:creationId xmlns:a16="http://schemas.microsoft.com/office/drawing/2014/main" id="{1B45D424-7F90-A23F-2775-58309A911EAB}"/>
              </a:ext>
            </a:extLst>
          </p:cNvPr>
          <p:cNvPicPr>
            <a:picLocks noChangeAspect="1"/>
          </p:cNvPicPr>
          <p:nvPr/>
        </p:nvPicPr>
        <p:blipFill>
          <a:blip r:embed="rId4"/>
          <a:stretch>
            <a:fillRect/>
          </a:stretch>
        </p:blipFill>
        <p:spPr>
          <a:xfrm>
            <a:off x="271541" y="1263721"/>
            <a:ext cx="8765304" cy="5239821"/>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CD4634E-282F-D0EA-4D3A-FEBD68629620}"/>
                  </a:ext>
                </a:extLst>
              </p14:cNvPr>
              <p14:cNvContentPartPr/>
              <p14:nvPr/>
            </p14:nvContentPartPr>
            <p14:xfrm>
              <a:off x="-1757144" y="2373071"/>
              <a:ext cx="360" cy="360"/>
            </p14:xfrm>
          </p:contentPart>
        </mc:Choice>
        <mc:Fallback xmlns="">
          <p:pic>
            <p:nvPicPr>
              <p:cNvPr id="7" name="Ink 6">
                <a:extLst>
                  <a:ext uri="{FF2B5EF4-FFF2-40B4-BE49-F238E27FC236}">
                    <a16:creationId xmlns:a16="http://schemas.microsoft.com/office/drawing/2014/main" id="{1CD4634E-282F-D0EA-4D3A-FEBD68629620}"/>
                  </a:ext>
                </a:extLst>
              </p:cNvPr>
              <p:cNvPicPr/>
              <p:nvPr/>
            </p:nvPicPr>
            <p:blipFill>
              <a:blip r:embed="rId3"/>
              <a:stretch>
                <a:fillRect/>
              </a:stretch>
            </p:blipFill>
            <p:spPr>
              <a:xfrm>
                <a:off x="-1763264" y="236695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13B9C13-57D3-002A-EB17-09DEF00F295E}"/>
                  </a:ext>
                </a:extLst>
              </p14:cNvPr>
              <p14:cNvContentPartPr/>
              <p14:nvPr/>
            </p14:nvContentPartPr>
            <p14:xfrm>
              <a:off x="2395816" y="5052911"/>
              <a:ext cx="3087720" cy="691200"/>
            </p14:xfrm>
          </p:contentPart>
        </mc:Choice>
        <mc:Fallback xmlns="">
          <p:pic>
            <p:nvPicPr>
              <p:cNvPr id="10" name="Ink 9">
                <a:extLst>
                  <a:ext uri="{FF2B5EF4-FFF2-40B4-BE49-F238E27FC236}">
                    <a16:creationId xmlns:a16="http://schemas.microsoft.com/office/drawing/2014/main" id="{B13B9C13-57D3-002A-EB17-09DEF00F295E}"/>
                  </a:ext>
                </a:extLst>
              </p:cNvPr>
              <p:cNvPicPr/>
              <p:nvPr/>
            </p:nvPicPr>
            <p:blipFill>
              <a:blip r:embed="rId7"/>
              <a:stretch>
                <a:fillRect/>
              </a:stretch>
            </p:blipFill>
            <p:spPr>
              <a:xfrm>
                <a:off x="2389696" y="5046791"/>
                <a:ext cx="3099960" cy="703440"/>
              </a:xfrm>
              <a:prstGeom prst="rect">
                <a:avLst/>
              </a:prstGeom>
            </p:spPr>
          </p:pic>
        </mc:Fallback>
      </mc:AlternateContent>
    </p:spTree>
    <p:extLst>
      <p:ext uri="{BB962C8B-B14F-4D97-AF65-F5344CB8AC3E}">
        <p14:creationId xmlns:p14="http://schemas.microsoft.com/office/powerpoint/2010/main" val="4934813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548232-09EC-96EE-41E4-ED4FDC2E9777}"/>
              </a:ext>
            </a:extLst>
          </p:cNvPr>
          <p:cNvSpPr>
            <a:spLocks noGrp="1"/>
          </p:cNvSpPr>
          <p:nvPr>
            <p:ph sz="quarter" idx="12"/>
          </p:nvPr>
        </p:nvSpPr>
        <p:spPr/>
        <p:txBody>
          <a:bodyPr/>
          <a:lstStyle/>
          <a:p>
            <a:r>
              <a:rPr lang="en-IN" dirty="0"/>
              <a:t>docker run -d --name graphite  -p 72:80 -p 2003-2004:2003-2004 -p 2023-2024:2023-2024 -p 8125:8125/</a:t>
            </a:r>
            <a:r>
              <a:rPr lang="en-IN" dirty="0" err="1"/>
              <a:t>udp</a:t>
            </a:r>
            <a:r>
              <a:rPr lang="en-IN" dirty="0"/>
              <a:t> -p 8126:8126 --network </a:t>
            </a:r>
            <a:r>
              <a:rPr lang="en-IN" dirty="0" err="1"/>
              <a:t>qualcommnetwork</a:t>
            </a:r>
            <a:r>
              <a:rPr lang="en-IN" dirty="0"/>
              <a:t> </a:t>
            </a:r>
            <a:r>
              <a:rPr lang="en-IN" dirty="0" err="1"/>
              <a:t>graphiteapp</a:t>
            </a:r>
            <a:r>
              <a:rPr lang="en-IN" dirty="0"/>
              <a:t>/graphite-</a:t>
            </a:r>
            <a:r>
              <a:rPr lang="en-IN" dirty="0" err="1"/>
              <a:t>statsd</a:t>
            </a:r>
            <a:endParaRPr lang="en-IN" dirty="0"/>
          </a:p>
        </p:txBody>
      </p:sp>
      <p:sp>
        <p:nvSpPr>
          <p:cNvPr id="3" name="Title 2">
            <a:extLst>
              <a:ext uri="{FF2B5EF4-FFF2-40B4-BE49-F238E27FC236}">
                <a16:creationId xmlns:a16="http://schemas.microsoft.com/office/drawing/2014/main" id="{E584D02B-C977-5355-E580-8841F9C64798}"/>
              </a:ext>
            </a:extLst>
          </p:cNvPr>
          <p:cNvSpPr>
            <a:spLocks noGrp="1"/>
          </p:cNvSpPr>
          <p:nvPr>
            <p:ph type="title"/>
          </p:nvPr>
        </p:nvSpPr>
        <p:spPr/>
        <p:txBody>
          <a:bodyPr/>
          <a:lstStyle/>
          <a:p>
            <a:r>
              <a:rPr lang="en-IN" dirty="0"/>
              <a:t>Graphite Tool</a:t>
            </a:r>
          </a:p>
        </p:txBody>
      </p:sp>
    </p:spTree>
    <p:extLst>
      <p:ext uri="{BB962C8B-B14F-4D97-AF65-F5344CB8AC3E}">
        <p14:creationId xmlns:p14="http://schemas.microsoft.com/office/powerpoint/2010/main" val="245125723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AD134-3BAD-4127-3C11-F3E175C84C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4498A6-37A1-45F8-4EAB-6236477AAA4F}"/>
              </a:ext>
            </a:extLst>
          </p:cNvPr>
          <p:cNvSpPr>
            <a:spLocks noGrp="1"/>
          </p:cNvSpPr>
          <p:nvPr>
            <p:ph type="title"/>
          </p:nvPr>
        </p:nvSpPr>
        <p:spPr/>
        <p:txBody>
          <a:bodyPr/>
          <a:lstStyle/>
          <a:p>
            <a:r>
              <a:rPr lang="en-IN" dirty="0"/>
              <a:t>Graphite Tool Configuration</a:t>
            </a:r>
          </a:p>
        </p:txBody>
      </p:sp>
      <p:pic>
        <p:nvPicPr>
          <p:cNvPr id="4" name="Picture 3">
            <a:extLst>
              <a:ext uri="{FF2B5EF4-FFF2-40B4-BE49-F238E27FC236}">
                <a16:creationId xmlns:a16="http://schemas.microsoft.com/office/drawing/2014/main" id="{0CAF3A2E-1DBA-CE7E-C5D7-359DA188FD1A}"/>
              </a:ext>
            </a:extLst>
          </p:cNvPr>
          <p:cNvPicPr>
            <a:picLocks noChangeAspect="1"/>
          </p:cNvPicPr>
          <p:nvPr/>
        </p:nvPicPr>
        <p:blipFill>
          <a:blip r:embed="rId2"/>
          <a:stretch>
            <a:fillRect/>
          </a:stretch>
        </p:blipFill>
        <p:spPr>
          <a:xfrm>
            <a:off x="461035" y="1623130"/>
            <a:ext cx="8261698" cy="3709158"/>
          </a:xfrm>
          <a:prstGeom prst="rect">
            <a:avLst/>
          </a:prstGeom>
        </p:spPr>
      </p:pic>
    </p:spTree>
    <p:extLst>
      <p:ext uri="{BB962C8B-B14F-4D97-AF65-F5344CB8AC3E}">
        <p14:creationId xmlns:p14="http://schemas.microsoft.com/office/powerpoint/2010/main" val="258949510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90FE-9138-3E8D-CA55-A9C9637FE5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CC99B7-A043-CBBD-6934-471483EAD4D8}"/>
              </a:ext>
            </a:extLst>
          </p:cNvPr>
          <p:cNvSpPr>
            <a:spLocks noGrp="1"/>
          </p:cNvSpPr>
          <p:nvPr>
            <p:ph type="title"/>
          </p:nvPr>
        </p:nvSpPr>
        <p:spPr/>
        <p:txBody>
          <a:bodyPr/>
          <a:lstStyle/>
          <a:p>
            <a:r>
              <a:rPr lang="en-IN" dirty="0"/>
              <a:t>Graphite Tool Configuration</a:t>
            </a:r>
          </a:p>
        </p:txBody>
      </p:sp>
      <p:pic>
        <p:nvPicPr>
          <p:cNvPr id="5" name="Picture 4">
            <a:extLst>
              <a:ext uri="{FF2B5EF4-FFF2-40B4-BE49-F238E27FC236}">
                <a16:creationId xmlns:a16="http://schemas.microsoft.com/office/drawing/2014/main" id="{3A678174-B4D4-9DD2-EEC1-8C7D168F9C6D}"/>
              </a:ext>
            </a:extLst>
          </p:cNvPr>
          <p:cNvPicPr>
            <a:picLocks noChangeAspect="1"/>
          </p:cNvPicPr>
          <p:nvPr/>
        </p:nvPicPr>
        <p:blipFill>
          <a:blip r:embed="rId2"/>
          <a:stretch>
            <a:fillRect/>
          </a:stretch>
        </p:blipFill>
        <p:spPr>
          <a:xfrm>
            <a:off x="461035" y="1623317"/>
            <a:ext cx="8405563" cy="4698774"/>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F8E6DDF2-0FA6-3359-63A0-724B93E3D9B9}"/>
                  </a:ext>
                </a:extLst>
              </p14:cNvPr>
              <p14:cNvContentPartPr/>
              <p14:nvPr/>
            </p14:nvContentPartPr>
            <p14:xfrm>
              <a:off x="-2507384" y="1232591"/>
              <a:ext cx="11160" cy="71280"/>
            </p14:xfrm>
          </p:contentPart>
        </mc:Choice>
        <mc:Fallback xmlns="">
          <p:pic>
            <p:nvPicPr>
              <p:cNvPr id="9" name="Ink 8">
                <a:extLst>
                  <a:ext uri="{FF2B5EF4-FFF2-40B4-BE49-F238E27FC236}">
                    <a16:creationId xmlns:a16="http://schemas.microsoft.com/office/drawing/2014/main" id="{F8E6DDF2-0FA6-3359-63A0-724B93E3D9B9}"/>
                  </a:ext>
                </a:extLst>
              </p:cNvPr>
              <p:cNvPicPr/>
              <p:nvPr/>
            </p:nvPicPr>
            <p:blipFill>
              <a:blip r:embed="rId4"/>
              <a:stretch>
                <a:fillRect/>
              </a:stretch>
            </p:blipFill>
            <p:spPr>
              <a:xfrm>
                <a:off x="-2516384" y="1223951"/>
                <a:ext cx="2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601C99B-64B2-88E1-D0A5-232B87421082}"/>
                  </a:ext>
                </a:extLst>
              </p14:cNvPr>
              <p14:cNvContentPartPr/>
              <p14:nvPr/>
            </p14:nvContentPartPr>
            <p14:xfrm>
              <a:off x="471976" y="4119791"/>
              <a:ext cx="3668760" cy="2148480"/>
            </p14:xfrm>
          </p:contentPart>
        </mc:Choice>
        <mc:Fallback xmlns="">
          <p:pic>
            <p:nvPicPr>
              <p:cNvPr id="13" name="Ink 12">
                <a:extLst>
                  <a:ext uri="{FF2B5EF4-FFF2-40B4-BE49-F238E27FC236}">
                    <a16:creationId xmlns:a16="http://schemas.microsoft.com/office/drawing/2014/main" id="{9601C99B-64B2-88E1-D0A5-232B87421082}"/>
                  </a:ext>
                </a:extLst>
              </p:cNvPr>
              <p:cNvPicPr/>
              <p:nvPr/>
            </p:nvPicPr>
            <p:blipFill>
              <a:blip r:embed="rId6"/>
              <a:stretch>
                <a:fillRect/>
              </a:stretch>
            </p:blipFill>
            <p:spPr>
              <a:xfrm>
                <a:off x="465856" y="4113671"/>
                <a:ext cx="3681000" cy="2160720"/>
              </a:xfrm>
              <a:prstGeom prst="rect">
                <a:avLst/>
              </a:prstGeom>
            </p:spPr>
          </p:pic>
        </mc:Fallback>
      </mc:AlternateContent>
    </p:spTree>
    <p:extLst>
      <p:ext uri="{BB962C8B-B14F-4D97-AF65-F5344CB8AC3E}">
        <p14:creationId xmlns:p14="http://schemas.microsoft.com/office/powerpoint/2010/main" val="16266406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36BBE-AC31-1159-B5EE-2F39F15792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31A7F27-AE5C-6DF7-4656-78195540BE2D}"/>
              </a:ext>
            </a:extLst>
          </p:cNvPr>
          <p:cNvSpPr>
            <a:spLocks noGrp="1"/>
          </p:cNvSpPr>
          <p:nvPr>
            <p:ph type="title"/>
          </p:nvPr>
        </p:nvSpPr>
        <p:spPr/>
        <p:txBody>
          <a:bodyPr/>
          <a:lstStyle/>
          <a:p>
            <a:r>
              <a:rPr lang="en-IN" dirty="0"/>
              <a:t>Graphite Tool Configuration</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9" name="Ink 8">
                <a:extLst>
                  <a:ext uri="{FF2B5EF4-FFF2-40B4-BE49-F238E27FC236}">
                    <a16:creationId xmlns:a16="http://schemas.microsoft.com/office/drawing/2014/main" id="{F88AA481-9979-215E-3225-4134542E474A}"/>
                  </a:ext>
                </a:extLst>
              </p14:cNvPr>
              <p14:cNvContentPartPr/>
              <p14:nvPr/>
            </p14:nvContentPartPr>
            <p14:xfrm>
              <a:off x="-2507384" y="1232591"/>
              <a:ext cx="11160" cy="71280"/>
            </p14:xfrm>
          </p:contentPart>
        </mc:Choice>
        <mc:Fallback xmlns="">
          <p:pic>
            <p:nvPicPr>
              <p:cNvPr id="9" name="Ink 8">
                <a:extLst>
                  <a:ext uri="{FF2B5EF4-FFF2-40B4-BE49-F238E27FC236}">
                    <a16:creationId xmlns:a16="http://schemas.microsoft.com/office/drawing/2014/main" id="{F88AA481-9979-215E-3225-4134542E474A}"/>
                  </a:ext>
                </a:extLst>
              </p:cNvPr>
              <p:cNvPicPr/>
              <p:nvPr/>
            </p:nvPicPr>
            <p:blipFill>
              <a:blip r:embed="rId3"/>
              <a:stretch>
                <a:fillRect/>
              </a:stretch>
            </p:blipFill>
            <p:spPr>
              <a:xfrm>
                <a:off x="-2516384" y="1223545"/>
                <a:ext cx="28800" cy="89010"/>
              </a:xfrm>
              <a:prstGeom prst="rect">
                <a:avLst/>
              </a:prstGeom>
            </p:spPr>
          </p:pic>
        </mc:Fallback>
      </mc:AlternateContent>
      <p:pic>
        <p:nvPicPr>
          <p:cNvPr id="4" name="Picture 3">
            <a:extLst>
              <a:ext uri="{FF2B5EF4-FFF2-40B4-BE49-F238E27FC236}">
                <a16:creationId xmlns:a16="http://schemas.microsoft.com/office/drawing/2014/main" id="{B289C11B-8EB4-734B-2456-9B6770E602AA}"/>
              </a:ext>
            </a:extLst>
          </p:cNvPr>
          <p:cNvPicPr>
            <a:picLocks noChangeAspect="1"/>
          </p:cNvPicPr>
          <p:nvPr/>
        </p:nvPicPr>
        <p:blipFill>
          <a:blip r:embed="rId4"/>
          <a:stretch>
            <a:fillRect/>
          </a:stretch>
        </p:blipFill>
        <p:spPr>
          <a:xfrm>
            <a:off x="461035" y="1684962"/>
            <a:ext cx="8432386" cy="4232953"/>
          </a:xfrm>
          <a:prstGeom prst="rect">
            <a:avLst/>
          </a:prstGeom>
        </p:spPr>
      </p:pic>
    </p:spTree>
    <p:extLst>
      <p:ext uri="{BB962C8B-B14F-4D97-AF65-F5344CB8AC3E}">
        <p14:creationId xmlns:p14="http://schemas.microsoft.com/office/powerpoint/2010/main" val="382635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a:xfrm>
            <a:off x="461035" y="170122"/>
            <a:ext cx="8205261" cy="785553"/>
          </a:xfrm>
        </p:spPr>
        <p:txBody>
          <a:bodyPr anchor="b">
            <a:normAutofit/>
          </a:bodyPr>
          <a:lstStyle/>
          <a:p>
            <a:r>
              <a:rPr lang="en-IN" dirty="0"/>
              <a:t>Response Time</a:t>
            </a:r>
          </a:p>
        </p:txBody>
      </p:sp>
      <p:graphicFrame>
        <p:nvGraphicFramePr>
          <p:cNvPr id="5" name="Content Placeholder 1">
            <a:extLst>
              <a:ext uri="{FF2B5EF4-FFF2-40B4-BE49-F238E27FC236}">
                <a16:creationId xmlns:a16="http://schemas.microsoft.com/office/drawing/2014/main" id="{B5AE547B-35EB-D093-FE4E-E2CD239A7C06}"/>
              </a:ext>
            </a:extLst>
          </p:cNvPr>
          <p:cNvGraphicFramePr>
            <a:graphicFrameLocks noGrp="1"/>
          </p:cNvGraphicFramePr>
          <p:nvPr>
            <p:ph sz="quarter" idx="12"/>
            <p:extLst>
              <p:ext uri="{D42A27DB-BD31-4B8C-83A1-F6EECF244321}">
                <p14:modId xmlns:p14="http://schemas.microsoft.com/office/powerpoint/2010/main" val="2389613805"/>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69508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F5F7A-4FF9-B7B5-A717-0E29A086293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821D9C-0C06-D7F6-D232-2054A6513DC0}"/>
              </a:ext>
            </a:extLst>
          </p:cNvPr>
          <p:cNvSpPr>
            <a:spLocks noGrp="1"/>
          </p:cNvSpPr>
          <p:nvPr>
            <p:ph type="title"/>
          </p:nvPr>
        </p:nvSpPr>
        <p:spPr/>
        <p:txBody>
          <a:bodyPr/>
          <a:lstStyle/>
          <a:p>
            <a:r>
              <a:rPr lang="en-IN" dirty="0"/>
              <a:t>Graphite Tool</a:t>
            </a:r>
          </a:p>
        </p:txBody>
      </p:sp>
      <p:pic>
        <p:nvPicPr>
          <p:cNvPr id="7" name="Picture 6">
            <a:extLst>
              <a:ext uri="{FF2B5EF4-FFF2-40B4-BE49-F238E27FC236}">
                <a16:creationId xmlns:a16="http://schemas.microsoft.com/office/drawing/2014/main" id="{7F710800-46E5-7E95-9C31-36334DAB1043}"/>
              </a:ext>
            </a:extLst>
          </p:cNvPr>
          <p:cNvPicPr>
            <a:picLocks noChangeAspect="1"/>
          </p:cNvPicPr>
          <p:nvPr/>
        </p:nvPicPr>
        <p:blipFill>
          <a:blip r:embed="rId2"/>
          <a:stretch>
            <a:fillRect/>
          </a:stretch>
        </p:blipFill>
        <p:spPr>
          <a:xfrm>
            <a:off x="461035" y="1669474"/>
            <a:ext cx="8352890" cy="4431965"/>
          </a:xfrm>
          <a:prstGeom prst="rect">
            <a:avLst/>
          </a:prstGeom>
        </p:spPr>
      </p:pic>
    </p:spTree>
    <p:extLst>
      <p:ext uri="{BB962C8B-B14F-4D97-AF65-F5344CB8AC3E}">
        <p14:creationId xmlns:p14="http://schemas.microsoft.com/office/powerpoint/2010/main" val="22155396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A2997-281D-6672-4FE9-B699244740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405B4C-12A2-CEDD-D42F-E717DA715734}"/>
              </a:ext>
            </a:extLst>
          </p:cNvPr>
          <p:cNvSpPr>
            <a:spLocks noGrp="1"/>
          </p:cNvSpPr>
          <p:nvPr>
            <p:ph type="title"/>
          </p:nvPr>
        </p:nvSpPr>
        <p:spPr/>
        <p:txBody>
          <a:bodyPr/>
          <a:lstStyle/>
          <a:p>
            <a:r>
              <a:rPr lang="en-IN" dirty="0"/>
              <a:t>Graphite Tool</a:t>
            </a:r>
          </a:p>
        </p:txBody>
      </p:sp>
      <p:pic>
        <p:nvPicPr>
          <p:cNvPr id="4" name="Picture 3">
            <a:extLst>
              <a:ext uri="{FF2B5EF4-FFF2-40B4-BE49-F238E27FC236}">
                <a16:creationId xmlns:a16="http://schemas.microsoft.com/office/drawing/2014/main" id="{8DC92ADD-F1F9-978F-40EB-B0852C32D0AB}"/>
              </a:ext>
            </a:extLst>
          </p:cNvPr>
          <p:cNvPicPr>
            <a:picLocks noChangeAspect="1"/>
          </p:cNvPicPr>
          <p:nvPr/>
        </p:nvPicPr>
        <p:blipFill>
          <a:blip r:embed="rId2"/>
          <a:stretch>
            <a:fillRect/>
          </a:stretch>
        </p:blipFill>
        <p:spPr>
          <a:xfrm>
            <a:off x="544530" y="1192194"/>
            <a:ext cx="8205261" cy="5292321"/>
          </a:xfrm>
          <a:prstGeom prst="rect">
            <a:avLst/>
          </a:prstGeom>
        </p:spPr>
      </p:pic>
    </p:spTree>
    <p:extLst>
      <p:ext uri="{BB962C8B-B14F-4D97-AF65-F5344CB8AC3E}">
        <p14:creationId xmlns:p14="http://schemas.microsoft.com/office/powerpoint/2010/main" val="211486487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7E822-9AF1-28A2-7BBA-390A43390B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A1794D-1304-BC1A-1EFE-0D7F7DE48058}"/>
              </a:ext>
            </a:extLst>
          </p:cNvPr>
          <p:cNvSpPr>
            <a:spLocks noGrp="1"/>
          </p:cNvSpPr>
          <p:nvPr>
            <p:ph type="title"/>
          </p:nvPr>
        </p:nvSpPr>
        <p:spPr/>
        <p:txBody>
          <a:bodyPr/>
          <a:lstStyle/>
          <a:p>
            <a:r>
              <a:rPr lang="en-IN" dirty="0"/>
              <a:t>Graphite Tool</a:t>
            </a:r>
          </a:p>
        </p:txBody>
      </p:sp>
      <p:pic>
        <p:nvPicPr>
          <p:cNvPr id="5" name="Picture 4">
            <a:extLst>
              <a:ext uri="{FF2B5EF4-FFF2-40B4-BE49-F238E27FC236}">
                <a16:creationId xmlns:a16="http://schemas.microsoft.com/office/drawing/2014/main" id="{534FC02D-F0DB-D31E-C9C8-458741BC47D9}"/>
              </a:ext>
            </a:extLst>
          </p:cNvPr>
          <p:cNvPicPr>
            <a:picLocks noChangeAspect="1"/>
          </p:cNvPicPr>
          <p:nvPr/>
        </p:nvPicPr>
        <p:blipFill>
          <a:blip r:embed="rId2"/>
          <a:stretch>
            <a:fillRect/>
          </a:stretch>
        </p:blipFill>
        <p:spPr>
          <a:xfrm>
            <a:off x="708607" y="1541124"/>
            <a:ext cx="7726786" cy="4864272"/>
          </a:xfrm>
          <a:prstGeom prst="rect">
            <a:avLst/>
          </a:prstGeom>
        </p:spPr>
      </p:pic>
    </p:spTree>
    <p:extLst>
      <p:ext uri="{BB962C8B-B14F-4D97-AF65-F5344CB8AC3E}">
        <p14:creationId xmlns:p14="http://schemas.microsoft.com/office/powerpoint/2010/main" val="33514067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EE56A6-370A-41C0-0721-99C611835AB5}"/>
              </a:ext>
            </a:extLst>
          </p:cNvPr>
          <p:cNvSpPr>
            <a:spLocks noGrp="1"/>
          </p:cNvSpPr>
          <p:nvPr>
            <p:ph type="title"/>
          </p:nvPr>
        </p:nvSpPr>
        <p:spPr/>
        <p:txBody>
          <a:bodyPr/>
          <a:lstStyle/>
          <a:p>
            <a:r>
              <a:rPr lang="en-IN" dirty="0"/>
              <a:t>Graphite Tool Metrics</a:t>
            </a:r>
          </a:p>
        </p:txBody>
      </p:sp>
      <p:pic>
        <p:nvPicPr>
          <p:cNvPr id="7" name="Picture 6">
            <a:extLst>
              <a:ext uri="{FF2B5EF4-FFF2-40B4-BE49-F238E27FC236}">
                <a16:creationId xmlns:a16="http://schemas.microsoft.com/office/drawing/2014/main" id="{86A4DB7F-59C3-9301-672A-7E8DA9F68DE1}"/>
              </a:ext>
            </a:extLst>
          </p:cNvPr>
          <p:cNvPicPr>
            <a:picLocks noChangeAspect="1"/>
          </p:cNvPicPr>
          <p:nvPr/>
        </p:nvPicPr>
        <p:blipFill>
          <a:blip r:embed="rId2"/>
          <a:stretch>
            <a:fillRect/>
          </a:stretch>
        </p:blipFill>
        <p:spPr>
          <a:xfrm>
            <a:off x="602869" y="1541325"/>
            <a:ext cx="7506748" cy="4782217"/>
          </a:xfrm>
          <a:prstGeom prst="rect">
            <a:avLst/>
          </a:prstGeom>
        </p:spPr>
      </p:pic>
    </p:spTree>
    <p:extLst>
      <p:ext uri="{BB962C8B-B14F-4D97-AF65-F5344CB8AC3E}">
        <p14:creationId xmlns:p14="http://schemas.microsoft.com/office/powerpoint/2010/main" val="404809545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11F76-AEEB-E90E-55D7-D8BE5AE96A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DDA5D6-C502-75E4-FE9E-4C4A7F622A36}"/>
              </a:ext>
            </a:extLst>
          </p:cNvPr>
          <p:cNvSpPr>
            <a:spLocks noGrp="1"/>
          </p:cNvSpPr>
          <p:nvPr>
            <p:ph type="title"/>
          </p:nvPr>
        </p:nvSpPr>
        <p:spPr/>
        <p:txBody>
          <a:bodyPr/>
          <a:lstStyle/>
          <a:p>
            <a:r>
              <a:rPr lang="en-IN" dirty="0"/>
              <a:t>Graphite Tool Metrics</a:t>
            </a:r>
          </a:p>
        </p:txBody>
      </p:sp>
      <p:pic>
        <p:nvPicPr>
          <p:cNvPr id="4" name="Picture 3">
            <a:extLst>
              <a:ext uri="{FF2B5EF4-FFF2-40B4-BE49-F238E27FC236}">
                <a16:creationId xmlns:a16="http://schemas.microsoft.com/office/drawing/2014/main" id="{9EBF90C5-5775-45A3-80D2-95A0DEB794CE}"/>
              </a:ext>
            </a:extLst>
          </p:cNvPr>
          <p:cNvPicPr>
            <a:picLocks noChangeAspect="1"/>
          </p:cNvPicPr>
          <p:nvPr/>
        </p:nvPicPr>
        <p:blipFill>
          <a:blip r:embed="rId2"/>
          <a:stretch>
            <a:fillRect/>
          </a:stretch>
        </p:blipFill>
        <p:spPr>
          <a:xfrm>
            <a:off x="709073" y="1666629"/>
            <a:ext cx="7725853" cy="3524742"/>
          </a:xfrm>
          <a:prstGeom prst="rect">
            <a:avLst/>
          </a:prstGeom>
        </p:spPr>
      </p:pic>
    </p:spTree>
    <p:extLst>
      <p:ext uri="{BB962C8B-B14F-4D97-AF65-F5344CB8AC3E}">
        <p14:creationId xmlns:p14="http://schemas.microsoft.com/office/powerpoint/2010/main" val="128514881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21DA-4EAB-F5FB-DCA3-E4AF465133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5A7DB3-D83E-AA2B-C9E4-1838AE591D34}"/>
              </a:ext>
            </a:extLst>
          </p:cNvPr>
          <p:cNvSpPr>
            <a:spLocks noGrp="1"/>
          </p:cNvSpPr>
          <p:nvPr>
            <p:ph type="title"/>
          </p:nvPr>
        </p:nvSpPr>
        <p:spPr/>
        <p:txBody>
          <a:bodyPr/>
          <a:lstStyle/>
          <a:p>
            <a:r>
              <a:rPr lang="en-IN" dirty="0"/>
              <a:t>Graphite Tool Metrics</a:t>
            </a:r>
          </a:p>
        </p:txBody>
      </p:sp>
      <p:pic>
        <p:nvPicPr>
          <p:cNvPr id="5" name="Picture 4">
            <a:extLst>
              <a:ext uri="{FF2B5EF4-FFF2-40B4-BE49-F238E27FC236}">
                <a16:creationId xmlns:a16="http://schemas.microsoft.com/office/drawing/2014/main" id="{7132AB67-C06C-3A7D-5364-89D90F4896CB}"/>
              </a:ext>
            </a:extLst>
          </p:cNvPr>
          <p:cNvPicPr>
            <a:picLocks noChangeAspect="1"/>
          </p:cNvPicPr>
          <p:nvPr/>
        </p:nvPicPr>
        <p:blipFill>
          <a:blip r:embed="rId2"/>
          <a:stretch>
            <a:fillRect/>
          </a:stretch>
        </p:blipFill>
        <p:spPr>
          <a:xfrm>
            <a:off x="688367" y="1337130"/>
            <a:ext cx="8106311" cy="5147738"/>
          </a:xfrm>
          <a:prstGeom prst="rect">
            <a:avLst/>
          </a:prstGeom>
        </p:spPr>
      </p:pic>
    </p:spTree>
    <p:extLst>
      <p:ext uri="{BB962C8B-B14F-4D97-AF65-F5344CB8AC3E}">
        <p14:creationId xmlns:p14="http://schemas.microsoft.com/office/powerpoint/2010/main" val="42237267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7C2C4-40B1-9997-2D69-57FC64E147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F58702-E38E-444A-D43D-C301FE88464D}"/>
              </a:ext>
            </a:extLst>
          </p:cNvPr>
          <p:cNvSpPr>
            <a:spLocks noGrp="1"/>
          </p:cNvSpPr>
          <p:nvPr>
            <p:ph type="title"/>
          </p:nvPr>
        </p:nvSpPr>
        <p:spPr/>
        <p:txBody>
          <a:bodyPr/>
          <a:lstStyle/>
          <a:p>
            <a:r>
              <a:rPr lang="en-IN" dirty="0"/>
              <a:t>Graphite Tool Metrics</a:t>
            </a:r>
          </a:p>
        </p:txBody>
      </p:sp>
      <p:pic>
        <p:nvPicPr>
          <p:cNvPr id="4" name="Picture 3">
            <a:extLst>
              <a:ext uri="{FF2B5EF4-FFF2-40B4-BE49-F238E27FC236}">
                <a16:creationId xmlns:a16="http://schemas.microsoft.com/office/drawing/2014/main" id="{90102D89-FD93-90B9-08B2-D241227C46A2}"/>
              </a:ext>
            </a:extLst>
          </p:cNvPr>
          <p:cNvPicPr>
            <a:picLocks noChangeAspect="1"/>
          </p:cNvPicPr>
          <p:nvPr/>
        </p:nvPicPr>
        <p:blipFill>
          <a:blip r:embed="rId2"/>
          <a:stretch>
            <a:fillRect/>
          </a:stretch>
        </p:blipFill>
        <p:spPr>
          <a:xfrm>
            <a:off x="553502" y="1294545"/>
            <a:ext cx="8205261" cy="5203786"/>
          </a:xfrm>
          <a:prstGeom prst="rect">
            <a:avLst/>
          </a:prstGeom>
        </p:spPr>
      </p:pic>
    </p:spTree>
    <p:extLst>
      <p:ext uri="{BB962C8B-B14F-4D97-AF65-F5344CB8AC3E}">
        <p14:creationId xmlns:p14="http://schemas.microsoft.com/office/powerpoint/2010/main" val="280189391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9A95A3-FD15-A50B-924A-094DFA082F6F}"/>
              </a:ext>
            </a:extLst>
          </p:cNvPr>
          <p:cNvSpPr>
            <a:spLocks noGrp="1"/>
          </p:cNvSpPr>
          <p:nvPr>
            <p:ph type="title"/>
          </p:nvPr>
        </p:nvSpPr>
        <p:spPr/>
        <p:txBody>
          <a:bodyPr/>
          <a:lstStyle/>
          <a:p>
            <a:r>
              <a:rPr lang="en-IN" dirty="0"/>
              <a:t>Grafana and Graphite Integration</a:t>
            </a:r>
          </a:p>
        </p:txBody>
      </p:sp>
      <p:pic>
        <p:nvPicPr>
          <p:cNvPr id="5" name="Picture 4">
            <a:extLst>
              <a:ext uri="{FF2B5EF4-FFF2-40B4-BE49-F238E27FC236}">
                <a16:creationId xmlns:a16="http://schemas.microsoft.com/office/drawing/2014/main" id="{FB62AE50-443C-E452-16A2-BC5B52D4F8C8}"/>
              </a:ext>
            </a:extLst>
          </p:cNvPr>
          <p:cNvPicPr>
            <a:picLocks noChangeAspect="1"/>
          </p:cNvPicPr>
          <p:nvPr/>
        </p:nvPicPr>
        <p:blipFill>
          <a:blip r:embed="rId2"/>
          <a:srcRect t="6283" r="22809"/>
          <a:stretch>
            <a:fillRect/>
          </a:stretch>
        </p:blipFill>
        <p:spPr>
          <a:xfrm>
            <a:off x="1034492" y="1387011"/>
            <a:ext cx="7058346" cy="5057039"/>
          </a:xfrm>
          <a:prstGeom prst="rect">
            <a:avLst/>
          </a:prstGeom>
        </p:spPr>
      </p:pic>
    </p:spTree>
    <p:extLst>
      <p:ext uri="{BB962C8B-B14F-4D97-AF65-F5344CB8AC3E}">
        <p14:creationId xmlns:p14="http://schemas.microsoft.com/office/powerpoint/2010/main" val="22745325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4B96F-3D49-F00D-8B1F-56B6202A97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657CDE-E905-7BE7-C5AC-9F12CF7BD179}"/>
              </a:ext>
            </a:extLst>
          </p:cNvPr>
          <p:cNvSpPr>
            <a:spLocks noGrp="1"/>
          </p:cNvSpPr>
          <p:nvPr>
            <p:ph type="title"/>
          </p:nvPr>
        </p:nvSpPr>
        <p:spPr/>
        <p:txBody>
          <a:bodyPr/>
          <a:lstStyle/>
          <a:p>
            <a:r>
              <a:rPr lang="en-IN" dirty="0"/>
              <a:t>Grafana and Graphite Integration</a:t>
            </a:r>
          </a:p>
        </p:txBody>
      </p:sp>
      <p:pic>
        <p:nvPicPr>
          <p:cNvPr id="4" name="Picture 3">
            <a:extLst>
              <a:ext uri="{FF2B5EF4-FFF2-40B4-BE49-F238E27FC236}">
                <a16:creationId xmlns:a16="http://schemas.microsoft.com/office/drawing/2014/main" id="{ED66B6E2-7547-7CF4-FBA5-75193ECCEF74}"/>
              </a:ext>
            </a:extLst>
          </p:cNvPr>
          <p:cNvPicPr>
            <a:picLocks noChangeAspect="1"/>
          </p:cNvPicPr>
          <p:nvPr/>
        </p:nvPicPr>
        <p:blipFill>
          <a:blip r:embed="rId2"/>
          <a:stretch>
            <a:fillRect/>
          </a:stretch>
        </p:blipFill>
        <p:spPr>
          <a:xfrm>
            <a:off x="461035" y="1684963"/>
            <a:ext cx="8332301" cy="4325420"/>
          </a:xfrm>
          <a:prstGeom prst="rect">
            <a:avLst/>
          </a:prstGeom>
        </p:spPr>
      </p:pic>
    </p:spTree>
    <p:extLst>
      <p:ext uri="{BB962C8B-B14F-4D97-AF65-F5344CB8AC3E}">
        <p14:creationId xmlns:p14="http://schemas.microsoft.com/office/powerpoint/2010/main" val="17804228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B30C1CC-28E0-D4F2-A62F-10A15CD2149D}"/>
              </a:ext>
            </a:extLst>
          </p:cNvPr>
          <p:cNvSpPr>
            <a:spLocks noGrp="1" noChangeArrowheads="1"/>
          </p:cNvSpPr>
          <p:nvPr>
            <p:ph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lnSpcReduction="10000"/>
          </a:bodyPr>
          <a:lstStyle/>
          <a:p>
            <a:pPr marL="0" marR="0" lvl="0" indent="0" defTabSz="914400" rtl="0" eaLnBrk="0" fontAlgn="base" latinLnBrk="0" hangingPunct="0">
              <a:spcBef>
                <a:spcPct val="0"/>
              </a:spcBef>
              <a:spcAft>
                <a:spcPts val="600"/>
              </a:spcAft>
              <a:buClrTx/>
              <a:buSzTx/>
              <a:buFontTx/>
              <a:buAutoNum type="arabicPeriod"/>
              <a:tabLst/>
            </a:pPr>
            <a:r>
              <a:rPr kumimoji="0" lang="en-US" altLang="en-US" b="0" i="0" u="none" strike="noStrike" cap="none" normalizeH="0" baseline="0" dirty="0">
                <a:ln>
                  <a:noFill/>
                </a:ln>
                <a:effectLst/>
              </a:rPr>
              <a:t>Add </a:t>
            </a:r>
            <a:r>
              <a:rPr kumimoji="0" lang="en-US" altLang="en-US" b="1" i="0" u="none" strike="noStrike" cap="none" normalizeH="0" baseline="0" dirty="0">
                <a:ln>
                  <a:noFill/>
                </a:ln>
                <a:effectLst/>
              </a:rPr>
              <a:t>Prometheus Backend Listener</a:t>
            </a:r>
            <a:r>
              <a:rPr kumimoji="0" lang="en-US" altLang="en-US" b="0" i="0" u="none" strike="noStrike" cap="none" normalizeH="0" baseline="0" dirty="0">
                <a:ln>
                  <a:noFill/>
                </a:ln>
                <a:effectLst/>
              </a:rPr>
              <a:t> to JMeter test plan.</a:t>
            </a:r>
          </a:p>
          <a:p>
            <a:pPr marL="0" marR="0" lvl="0" indent="0" defTabSz="914400" rtl="0" eaLnBrk="0" fontAlgn="base" latinLnBrk="0" hangingPunct="0">
              <a:spcBef>
                <a:spcPct val="0"/>
              </a:spcBef>
              <a:spcAft>
                <a:spcPts val="600"/>
              </a:spcAft>
              <a:buClrTx/>
              <a:buSzTx/>
              <a:buFontTx/>
              <a:buAutoNum type="arabicPeriod"/>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b="0" i="0" u="none" strike="noStrike" cap="none" normalizeH="0" baseline="0" dirty="0">
                <a:ln>
                  <a:noFill/>
                </a:ln>
                <a:effectLst/>
              </a:rPr>
              <a:t>JMeter pushes metrics to an HTTP endpoint (usually /metrics).</a:t>
            </a:r>
          </a:p>
          <a:p>
            <a:pPr marL="0" marR="0" lvl="0" indent="0" defTabSz="914400" rtl="0" eaLnBrk="0" fontAlgn="base" latinLnBrk="0" hangingPunct="0">
              <a:spcBef>
                <a:spcPct val="0"/>
              </a:spcBef>
              <a:spcAft>
                <a:spcPts val="600"/>
              </a:spcAft>
              <a:buClrTx/>
              <a:buSzTx/>
              <a:buFontTx/>
              <a:buAutoNum type="arabicPeriod" startAt="2"/>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b="0" i="0" u="none" strike="noStrike" cap="none" normalizeH="0" baseline="0" dirty="0">
                <a:ln>
                  <a:noFill/>
                </a:ln>
                <a:effectLst/>
              </a:rPr>
              <a:t>Prometheus scrapes those metrics at intervals (e.g., every 5 seconds).</a:t>
            </a:r>
          </a:p>
          <a:p>
            <a:pPr marL="0" marR="0" lvl="0" indent="0" defTabSz="914400" rtl="0" eaLnBrk="0" fontAlgn="base" latinLnBrk="0" hangingPunct="0">
              <a:spcBef>
                <a:spcPct val="0"/>
              </a:spcBef>
              <a:spcAft>
                <a:spcPts val="600"/>
              </a:spcAft>
              <a:buClrTx/>
              <a:buSzTx/>
              <a:buFontTx/>
              <a:buAutoNum type="arabicPeriod" startAt="3"/>
              <a:tabLst/>
            </a:pPr>
            <a:endParaRPr kumimoji="0" lang="en-US" altLang="en-US"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AutoNum type="arabicPeriod" startAt="4"/>
              <a:tabLst/>
            </a:pPr>
            <a:r>
              <a:rPr kumimoji="0" lang="en-US" altLang="en-US" b="0" i="0" u="none" strike="noStrike" cap="none" normalizeH="0" baseline="0" dirty="0">
                <a:ln>
                  <a:noFill/>
                </a:ln>
                <a:effectLst/>
              </a:rPr>
              <a:t>Grafana queries Prometheus and visualizes metrics on dashboards.</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B49CACB9-2868-2848-93C6-BE9D0DF619F2}"/>
              </a:ext>
            </a:extLst>
          </p:cNvPr>
          <p:cNvSpPr>
            <a:spLocks noGrp="1"/>
          </p:cNvSpPr>
          <p:nvPr>
            <p:ph type="title"/>
          </p:nvPr>
        </p:nvSpPr>
        <p:spPr/>
        <p:txBody>
          <a:bodyPr anchor="b">
            <a:normAutofit/>
          </a:bodyPr>
          <a:lstStyle/>
          <a:p>
            <a:r>
              <a:rPr lang="en-IN" dirty="0"/>
              <a:t>Why Prometheus Plugin in </a:t>
            </a:r>
            <a:r>
              <a:rPr lang="en-IN" dirty="0" err="1"/>
              <a:t>Jmeter</a:t>
            </a:r>
            <a:endParaRPr lang="en-IN" dirty="0"/>
          </a:p>
        </p:txBody>
      </p:sp>
    </p:spTree>
    <p:extLst>
      <p:ext uri="{BB962C8B-B14F-4D97-AF65-F5344CB8AC3E}">
        <p14:creationId xmlns:p14="http://schemas.microsoft.com/office/powerpoint/2010/main" val="1150804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a:xfrm>
            <a:off x="461035" y="170122"/>
            <a:ext cx="8205261" cy="785553"/>
          </a:xfrm>
        </p:spPr>
        <p:txBody>
          <a:bodyPr anchor="b">
            <a:normAutofit/>
          </a:bodyPr>
          <a:lstStyle/>
          <a:p>
            <a:r>
              <a:rPr lang="en-IN" dirty="0"/>
              <a:t>Throughput</a:t>
            </a:r>
          </a:p>
        </p:txBody>
      </p:sp>
      <p:graphicFrame>
        <p:nvGraphicFramePr>
          <p:cNvPr id="5" name="Content Placeholder 1">
            <a:extLst>
              <a:ext uri="{FF2B5EF4-FFF2-40B4-BE49-F238E27FC236}">
                <a16:creationId xmlns:a16="http://schemas.microsoft.com/office/drawing/2014/main" id="{C1E6A606-5580-85C5-F35F-493B6A78987B}"/>
              </a:ext>
            </a:extLst>
          </p:cNvPr>
          <p:cNvGraphicFramePr>
            <a:graphicFrameLocks noGrp="1"/>
          </p:cNvGraphicFramePr>
          <p:nvPr>
            <p:ph sz="quarter" idx="12"/>
            <p:extLst>
              <p:ext uri="{D42A27DB-BD31-4B8C-83A1-F6EECF244321}">
                <p14:modId xmlns:p14="http://schemas.microsoft.com/office/powerpoint/2010/main" val="3807028165"/>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484369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574AD6-D9F0-048B-ABE0-79420EB459CC}"/>
              </a:ext>
            </a:extLst>
          </p:cNvPr>
          <p:cNvSpPr>
            <a:spLocks noGrp="1"/>
          </p:cNvSpPr>
          <p:nvPr>
            <p:ph type="title"/>
          </p:nvPr>
        </p:nvSpPr>
        <p:spPr/>
        <p:txBody>
          <a:bodyPr/>
          <a:lstStyle/>
          <a:p>
            <a:r>
              <a:rPr lang="en-IN" dirty="0"/>
              <a:t>Example Metrics Captured</a:t>
            </a:r>
          </a:p>
        </p:txBody>
      </p:sp>
      <p:pic>
        <p:nvPicPr>
          <p:cNvPr id="5" name="Picture 4">
            <a:extLst>
              <a:ext uri="{FF2B5EF4-FFF2-40B4-BE49-F238E27FC236}">
                <a16:creationId xmlns:a16="http://schemas.microsoft.com/office/drawing/2014/main" id="{B97805A7-154E-5951-E202-95D50DF1F9A4}"/>
              </a:ext>
            </a:extLst>
          </p:cNvPr>
          <p:cNvPicPr>
            <a:picLocks noChangeAspect="1"/>
          </p:cNvPicPr>
          <p:nvPr/>
        </p:nvPicPr>
        <p:blipFill>
          <a:blip r:embed="rId2"/>
          <a:stretch>
            <a:fillRect/>
          </a:stretch>
        </p:blipFill>
        <p:spPr>
          <a:xfrm>
            <a:off x="476577" y="1815115"/>
            <a:ext cx="8190845" cy="3465802"/>
          </a:xfrm>
          <a:prstGeom prst="rect">
            <a:avLst/>
          </a:prstGeom>
        </p:spPr>
      </p:pic>
    </p:spTree>
    <p:extLst>
      <p:ext uri="{BB962C8B-B14F-4D97-AF65-F5344CB8AC3E}">
        <p14:creationId xmlns:p14="http://schemas.microsoft.com/office/powerpoint/2010/main" val="60213496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D7041-FD2F-78BE-3C66-5AC74C89FD7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ABFE03-23D4-3E21-E4D2-ECE7F011CC2E}"/>
              </a:ext>
            </a:extLst>
          </p:cNvPr>
          <p:cNvSpPr>
            <a:spLocks noGrp="1"/>
          </p:cNvSpPr>
          <p:nvPr>
            <p:ph sz="quarter" idx="12"/>
          </p:nvPr>
        </p:nvSpPr>
        <p:spPr/>
        <p:txBody>
          <a:bodyPr/>
          <a:lstStyle/>
          <a:p>
            <a:r>
              <a:rPr lang="en-US" dirty="0"/>
              <a:t>Load testing microservices and visualizing API performance</a:t>
            </a:r>
          </a:p>
          <a:p>
            <a:r>
              <a:rPr lang="en-US" dirty="0"/>
              <a:t>Stress testing to identify system breaking points</a:t>
            </a:r>
          </a:p>
          <a:p>
            <a:r>
              <a:rPr lang="en-US" dirty="0"/>
              <a:t>Live performance dashboards for stakeholders</a:t>
            </a:r>
          </a:p>
          <a:p>
            <a:r>
              <a:rPr lang="en-US" dirty="0"/>
              <a:t>Performance trending over time in CI/CD</a:t>
            </a:r>
          </a:p>
          <a:p>
            <a:endParaRPr lang="en-IN" dirty="0"/>
          </a:p>
        </p:txBody>
      </p:sp>
      <p:sp>
        <p:nvSpPr>
          <p:cNvPr id="3" name="Title 2">
            <a:extLst>
              <a:ext uri="{FF2B5EF4-FFF2-40B4-BE49-F238E27FC236}">
                <a16:creationId xmlns:a16="http://schemas.microsoft.com/office/drawing/2014/main" id="{75B4BF97-2665-2EB3-E7B0-8894C271A878}"/>
              </a:ext>
            </a:extLst>
          </p:cNvPr>
          <p:cNvSpPr>
            <a:spLocks noGrp="1"/>
          </p:cNvSpPr>
          <p:nvPr>
            <p:ph type="title"/>
          </p:nvPr>
        </p:nvSpPr>
        <p:spPr/>
        <p:txBody>
          <a:bodyPr/>
          <a:lstStyle/>
          <a:p>
            <a:r>
              <a:rPr lang="en-IN" dirty="0"/>
              <a:t>Use cases</a:t>
            </a:r>
          </a:p>
        </p:txBody>
      </p:sp>
    </p:spTree>
    <p:extLst>
      <p:ext uri="{BB962C8B-B14F-4D97-AF65-F5344CB8AC3E}">
        <p14:creationId xmlns:p14="http://schemas.microsoft.com/office/powerpoint/2010/main" val="29601078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9BB182-E8BD-0745-4B0C-3B95DBE4D662}"/>
              </a:ext>
            </a:extLst>
          </p:cNvPr>
          <p:cNvSpPr>
            <a:spLocks noGrp="1"/>
          </p:cNvSpPr>
          <p:nvPr>
            <p:ph sz="quarter" idx="12"/>
          </p:nvPr>
        </p:nvSpPr>
        <p:spPr/>
        <p:txBody>
          <a:bodyPr/>
          <a:lstStyle/>
          <a:p>
            <a:r>
              <a:rPr lang="en-IN" dirty="0"/>
              <a:t>Add Prometheus plugin</a:t>
            </a:r>
            <a:endParaRPr lang="en-IN" dirty="0">
              <a:hlinkClick r:id="rId2"/>
            </a:endParaRPr>
          </a:p>
          <a:p>
            <a:pPr lvl="1"/>
            <a:r>
              <a:rPr lang="en-IN" dirty="0">
                <a:hlinkClick r:id="rId2"/>
              </a:rPr>
              <a:t>https://github.com/johrstrom/jmeter-prometheus-plugin/releases</a:t>
            </a:r>
            <a:endParaRPr lang="en-IN" dirty="0"/>
          </a:p>
        </p:txBody>
      </p:sp>
      <p:sp>
        <p:nvSpPr>
          <p:cNvPr id="3" name="Title 2">
            <a:extLst>
              <a:ext uri="{FF2B5EF4-FFF2-40B4-BE49-F238E27FC236}">
                <a16:creationId xmlns:a16="http://schemas.microsoft.com/office/drawing/2014/main" id="{B3F88B29-9F29-A7E1-65B6-817B5D952B22}"/>
              </a:ext>
            </a:extLst>
          </p:cNvPr>
          <p:cNvSpPr>
            <a:spLocks noGrp="1"/>
          </p:cNvSpPr>
          <p:nvPr>
            <p:ph type="title"/>
          </p:nvPr>
        </p:nvSpPr>
        <p:spPr/>
        <p:txBody>
          <a:bodyPr/>
          <a:lstStyle/>
          <a:p>
            <a:r>
              <a:rPr lang="en-IN" dirty="0"/>
              <a:t>Prometheus Plugin</a:t>
            </a:r>
          </a:p>
        </p:txBody>
      </p:sp>
      <p:pic>
        <p:nvPicPr>
          <p:cNvPr id="5" name="Picture 4">
            <a:extLst>
              <a:ext uri="{FF2B5EF4-FFF2-40B4-BE49-F238E27FC236}">
                <a16:creationId xmlns:a16="http://schemas.microsoft.com/office/drawing/2014/main" id="{FE80EF1A-7A48-BC2F-BDDD-359D8E0CBA49}"/>
              </a:ext>
            </a:extLst>
          </p:cNvPr>
          <p:cNvPicPr>
            <a:picLocks noChangeAspect="1"/>
          </p:cNvPicPr>
          <p:nvPr/>
        </p:nvPicPr>
        <p:blipFill>
          <a:blip r:embed="rId3"/>
          <a:stretch>
            <a:fillRect/>
          </a:stretch>
        </p:blipFill>
        <p:spPr>
          <a:xfrm>
            <a:off x="1567675" y="3111121"/>
            <a:ext cx="5640107" cy="2827341"/>
          </a:xfrm>
          <a:prstGeom prst="rect">
            <a:avLst/>
          </a:prstGeom>
        </p:spPr>
      </p:pic>
    </p:spTree>
    <p:extLst>
      <p:ext uri="{BB962C8B-B14F-4D97-AF65-F5344CB8AC3E}">
        <p14:creationId xmlns:p14="http://schemas.microsoft.com/office/powerpoint/2010/main" val="44415380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F8A5-1739-FB10-76A6-44146B07A5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78C26C-D9D2-B697-987C-9D07453F886A}"/>
              </a:ext>
            </a:extLst>
          </p:cNvPr>
          <p:cNvSpPr>
            <a:spLocks noGrp="1"/>
          </p:cNvSpPr>
          <p:nvPr>
            <p:ph type="title"/>
          </p:nvPr>
        </p:nvSpPr>
        <p:spPr/>
        <p:txBody>
          <a:bodyPr/>
          <a:lstStyle/>
          <a:p>
            <a:r>
              <a:rPr lang="en-IN" dirty="0"/>
              <a:t>Prometheus Dummy Sampler</a:t>
            </a:r>
          </a:p>
        </p:txBody>
      </p:sp>
      <p:pic>
        <p:nvPicPr>
          <p:cNvPr id="8" name="Picture 7">
            <a:extLst>
              <a:ext uri="{FF2B5EF4-FFF2-40B4-BE49-F238E27FC236}">
                <a16:creationId xmlns:a16="http://schemas.microsoft.com/office/drawing/2014/main" id="{E75940A7-16BF-5349-2415-86185D61DA58}"/>
              </a:ext>
            </a:extLst>
          </p:cNvPr>
          <p:cNvPicPr>
            <a:picLocks noChangeAspect="1"/>
          </p:cNvPicPr>
          <p:nvPr/>
        </p:nvPicPr>
        <p:blipFill>
          <a:blip r:embed="rId2"/>
          <a:stretch>
            <a:fillRect/>
          </a:stretch>
        </p:blipFill>
        <p:spPr>
          <a:xfrm>
            <a:off x="1409490" y="1445787"/>
            <a:ext cx="5396950" cy="498794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FA10572-4F2D-CB5D-A675-AB33A4CA3D9C}"/>
                  </a:ext>
                </a:extLst>
              </p14:cNvPr>
              <p14:cNvContentPartPr/>
              <p14:nvPr/>
            </p14:nvContentPartPr>
            <p14:xfrm>
              <a:off x="1311136" y="2360111"/>
              <a:ext cx="2148480" cy="411120"/>
            </p14:xfrm>
          </p:contentPart>
        </mc:Choice>
        <mc:Fallback xmlns="">
          <p:pic>
            <p:nvPicPr>
              <p:cNvPr id="11" name="Ink 10">
                <a:extLst>
                  <a:ext uri="{FF2B5EF4-FFF2-40B4-BE49-F238E27FC236}">
                    <a16:creationId xmlns:a16="http://schemas.microsoft.com/office/drawing/2014/main" id="{CFA10572-4F2D-CB5D-A675-AB33A4CA3D9C}"/>
                  </a:ext>
                </a:extLst>
              </p:cNvPr>
              <p:cNvPicPr/>
              <p:nvPr/>
            </p:nvPicPr>
            <p:blipFill>
              <a:blip r:embed="rId4"/>
              <a:stretch>
                <a:fillRect/>
              </a:stretch>
            </p:blipFill>
            <p:spPr>
              <a:xfrm>
                <a:off x="1305016" y="2353991"/>
                <a:ext cx="21607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2C8046B-5787-D440-68D9-08E85E4D1A99}"/>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B2C8046B-5787-D440-68D9-08E85E4D1A99}"/>
                  </a:ext>
                </a:extLst>
              </p:cNvPr>
              <p:cNvPicPr/>
              <p:nvPr/>
            </p:nvPicPr>
            <p:blipFill>
              <a:blip r:embed="rId6"/>
              <a:stretch>
                <a:fillRect/>
              </a:stretch>
            </p:blipFill>
            <p:spPr>
              <a:xfrm>
                <a:off x="6856936" y="2675111"/>
                <a:ext cx="12600" cy="12600"/>
              </a:xfrm>
              <a:prstGeom prst="rect">
                <a:avLst/>
              </a:prstGeom>
            </p:spPr>
          </p:pic>
        </mc:Fallback>
      </mc:AlternateContent>
      <p:sp>
        <p:nvSpPr>
          <p:cNvPr id="13" name="TextBox 12">
            <a:extLst>
              <a:ext uri="{FF2B5EF4-FFF2-40B4-BE49-F238E27FC236}">
                <a16:creationId xmlns:a16="http://schemas.microsoft.com/office/drawing/2014/main" id="{C4BF9558-4927-A53B-93D1-0E7E445ED673}"/>
              </a:ext>
            </a:extLst>
          </p:cNvPr>
          <p:cNvSpPr txBox="1"/>
          <p:nvPr/>
        </p:nvSpPr>
        <p:spPr>
          <a:xfrm>
            <a:off x="3459616" y="2367517"/>
            <a:ext cx="3262432" cy="369332"/>
          </a:xfrm>
          <a:prstGeom prst="rect">
            <a:avLst/>
          </a:prstGeom>
          <a:noFill/>
        </p:spPr>
        <p:txBody>
          <a:bodyPr wrap="none" rtlCol="0">
            <a:spAutoFit/>
          </a:bodyPr>
          <a:lstStyle/>
          <a:p>
            <a:r>
              <a:rPr lang="en-IN" dirty="0">
                <a:solidFill>
                  <a:srgbClr val="FF0000"/>
                </a:solidFill>
              </a:rPr>
              <a:t>Install it from available plugins</a:t>
            </a:r>
          </a:p>
        </p:txBody>
      </p:sp>
    </p:spTree>
    <p:extLst>
      <p:ext uri="{BB962C8B-B14F-4D97-AF65-F5344CB8AC3E}">
        <p14:creationId xmlns:p14="http://schemas.microsoft.com/office/powerpoint/2010/main" val="380988778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E6D62-0C12-A0E0-1F77-8158D00FC6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EDF2C5-9CED-4C45-5A49-5548706501D3}"/>
              </a:ext>
            </a:extLst>
          </p:cNvPr>
          <p:cNvSpPr>
            <a:spLocks noGrp="1"/>
          </p:cNvSpPr>
          <p:nvPr>
            <p:ph type="title"/>
          </p:nvPr>
        </p:nvSpPr>
        <p:spPr/>
        <p:txBody>
          <a:bodyPr/>
          <a:lstStyle/>
          <a:p>
            <a:r>
              <a:rPr lang="en-IN" dirty="0"/>
              <a:t>Prometheus Dummy Sampler</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427D7189-6600-C0AB-AC98-B67ABB6499E6}"/>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427D7189-6600-C0AB-AC98-B67ABB6499E6}"/>
                  </a:ext>
                </a:extLst>
              </p:cNvPr>
              <p:cNvPicPr/>
              <p:nvPr/>
            </p:nvPicPr>
            <p:blipFill>
              <a:blip r:embed="rId3"/>
              <a:stretch>
                <a:fillRect/>
              </a:stretch>
            </p:blipFill>
            <p:spPr>
              <a:xfrm>
                <a:off x="6856936" y="2675111"/>
                <a:ext cx="12600" cy="12600"/>
              </a:xfrm>
              <a:prstGeom prst="rect">
                <a:avLst/>
              </a:prstGeom>
            </p:spPr>
          </p:pic>
        </mc:Fallback>
      </mc:AlternateContent>
      <p:pic>
        <p:nvPicPr>
          <p:cNvPr id="4" name="Picture 3">
            <a:extLst>
              <a:ext uri="{FF2B5EF4-FFF2-40B4-BE49-F238E27FC236}">
                <a16:creationId xmlns:a16="http://schemas.microsoft.com/office/drawing/2014/main" id="{B66950D5-A516-9145-57CD-21FF36567D72}"/>
              </a:ext>
            </a:extLst>
          </p:cNvPr>
          <p:cNvPicPr>
            <a:picLocks noChangeAspect="1"/>
          </p:cNvPicPr>
          <p:nvPr/>
        </p:nvPicPr>
        <p:blipFill>
          <a:blip r:embed="rId4"/>
          <a:stretch>
            <a:fillRect/>
          </a:stretch>
        </p:blipFill>
        <p:spPr>
          <a:xfrm>
            <a:off x="461034" y="1428108"/>
            <a:ext cx="8446660" cy="4972692"/>
          </a:xfrm>
          <a:prstGeom prst="rect">
            <a:avLst/>
          </a:prstGeom>
        </p:spPr>
      </p:pic>
    </p:spTree>
    <p:extLst>
      <p:ext uri="{BB962C8B-B14F-4D97-AF65-F5344CB8AC3E}">
        <p14:creationId xmlns:p14="http://schemas.microsoft.com/office/powerpoint/2010/main" val="385037361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45ECA-57AE-C686-87BE-384CCB9A89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B4934C-F882-4A96-6107-15127B6872E9}"/>
              </a:ext>
            </a:extLst>
          </p:cNvPr>
          <p:cNvSpPr>
            <a:spLocks noGrp="1"/>
          </p:cNvSpPr>
          <p:nvPr>
            <p:ph type="title"/>
          </p:nvPr>
        </p:nvSpPr>
        <p:spPr/>
        <p:txBody>
          <a:bodyPr/>
          <a:lstStyle/>
          <a:p>
            <a:r>
              <a:rPr lang="en-IN" dirty="0"/>
              <a:t>Prometheus Dummy Sampler</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C79EC3C3-4521-5EE3-BB90-C766BCCFAF3C}"/>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C79EC3C3-4521-5EE3-BB90-C766BCCFAF3C}"/>
                  </a:ext>
                </a:extLst>
              </p:cNvPr>
              <p:cNvPicPr/>
              <p:nvPr/>
            </p:nvPicPr>
            <p:blipFill>
              <a:blip r:embed="rId3"/>
              <a:stretch>
                <a:fillRect/>
              </a:stretch>
            </p:blipFill>
            <p:spPr>
              <a:xfrm>
                <a:off x="6856936" y="2675111"/>
                <a:ext cx="12600" cy="12600"/>
              </a:xfrm>
              <a:prstGeom prst="rect">
                <a:avLst/>
              </a:prstGeom>
            </p:spPr>
          </p:pic>
        </mc:Fallback>
      </mc:AlternateContent>
      <p:pic>
        <p:nvPicPr>
          <p:cNvPr id="5" name="Picture 4">
            <a:extLst>
              <a:ext uri="{FF2B5EF4-FFF2-40B4-BE49-F238E27FC236}">
                <a16:creationId xmlns:a16="http://schemas.microsoft.com/office/drawing/2014/main" id="{557D503C-2561-A8B1-0B73-7B27612036C0}"/>
              </a:ext>
            </a:extLst>
          </p:cNvPr>
          <p:cNvPicPr>
            <a:picLocks noChangeAspect="1"/>
          </p:cNvPicPr>
          <p:nvPr/>
        </p:nvPicPr>
        <p:blipFill>
          <a:blip r:embed="rId4"/>
          <a:stretch>
            <a:fillRect/>
          </a:stretch>
        </p:blipFill>
        <p:spPr>
          <a:xfrm>
            <a:off x="461035" y="1376737"/>
            <a:ext cx="8440616" cy="5188449"/>
          </a:xfrm>
          <a:prstGeom prst="rect">
            <a:avLst/>
          </a:prstGeom>
        </p:spPr>
      </p:pic>
    </p:spTree>
    <p:extLst>
      <p:ext uri="{BB962C8B-B14F-4D97-AF65-F5344CB8AC3E}">
        <p14:creationId xmlns:p14="http://schemas.microsoft.com/office/powerpoint/2010/main" val="333212822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62784-BD24-1DDE-E6B3-875E05CF40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BDD705-E26B-1DF9-6D52-460D609030E2}"/>
              </a:ext>
            </a:extLst>
          </p:cNvPr>
          <p:cNvSpPr>
            <a:spLocks noGrp="1"/>
          </p:cNvSpPr>
          <p:nvPr>
            <p:ph type="title"/>
          </p:nvPr>
        </p:nvSpPr>
        <p:spPr/>
        <p:txBody>
          <a:bodyPr/>
          <a:lstStyle/>
          <a:p>
            <a:r>
              <a:rPr lang="en-IN" dirty="0"/>
              <a:t>Prometheus Dummy Sampler</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D097F0BF-34C2-7CBE-A655-563AB1CB3460}"/>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D097F0BF-34C2-7CBE-A655-563AB1CB3460}"/>
                  </a:ext>
                </a:extLst>
              </p:cNvPr>
              <p:cNvPicPr/>
              <p:nvPr/>
            </p:nvPicPr>
            <p:blipFill>
              <a:blip r:embed="rId3"/>
              <a:stretch>
                <a:fillRect/>
              </a:stretch>
            </p:blipFill>
            <p:spPr>
              <a:xfrm>
                <a:off x="6856936" y="2675111"/>
                <a:ext cx="12600" cy="12600"/>
              </a:xfrm>
              <a:prstGeom prst="rect">
                <a:avLst/>
              </a:prstGeom>
            </p:spPr>
          </p:pic>
        </mc:Fallback>
      </mc:AlternateContent>
      <p:pic>
        <p:nvPicPr>
          <p:cNvPr id="4" name="Picture 3">
            <a:extLst>
              <a:ext uri="{FF2B5EF4-FFF2-40B4-BE49-F238E27FC236}">
                <a16:creationId xmlns:a16="http://schemas.microsoft.com/office/drawing/2014/main" id="{E8544FDB-9B55-41C3-064F-07B2BC918309}"/>
              </a:ext>
            </a:extLst>
          </p:cNvPr>
          <p:cNvPicPr>
            <a:picLocks noChangeAspect="1"/>
          </p:cNvPicPr>
          <p:nvPr/>
        </p:nvPicPr>
        <p:blipFill>
          <a:blip r:embed="rId4"/>
          <a:stretch>
            <a:fillRect/>
          </a:stretch>
        </p:blipFill>
        <p:spPr>
          <a:xfrm>
            <a:off x="461034" y="1335639"/>
            <a:ext cx="8205262" cy="4941871"/>
          </a:xfrm>
          <a:prstGeom prst="rect">
            <a:avLst/>
          </a:prstGeom>
        </p:spPr>
      </p:pic>
    </p:spTree>
    <p:extLst>
      <p:ext uri="{BB962C8B-B14F-4D97-AF65-F5344CB8AC3E}">
        <p14:creationId xmlns:p14="http://schemas.microsoft.com/office/powerpoint/2010/main" val="10643659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5A1BC-F772-1E22-4318-C2A071C088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075AFE-D6C2-36EE-A6CD-2562C8657783}"/>
              </a:ext>
            </a:extLst>
          </p:cNvPr>
          <p:cNvSpPr>
            <a:spLocks noGrp="1"/>
          </p:cNvSpPr>
          <p:nvPr>
            <p:ph type="title"/>
          </p:nvPr>
        </p:nvSpPr>
        <p:spPr/>
        <p:txBody>
          <a:bodyPr/>
          <a:lstStyle/>
          <a:p>
            <a:r>
              <a:rPr lang="en-IN" dirty="0"/>
              <a:t>Prometheus Dummy Sampler</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A5596892-7EAC-BCD1-008A-51784FE58ED4}"/>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A5596892-7EAC-BCD1-008A-51784FE58ED4}"/>
                  </a:ext>
                </a:extLst>
              </p:cNvPr>
              <p:cNvPicPr/>
              <p:nvPr/>
            </p:nvPicPr>
            <p:blipFill>
              <a:blip r:embed="rId3"/>
              <a:stretch>
                <a:fillRect/>
              </a:stretch>
            </p:blipFill>
            <p:spPr>
              <a:xfrm>
                <a:off x="6856936" y="2675111"/>
                <a:ext cx="12600" cy="12600"/>
              </a:xfrm>
              <a:prstGeom prst="rect">
                <a:avLst/>
              </a:prstGeom>
            </p:spPr>
          </p:pic>
        </mc:Fallback>
      </mc:AlternateContent>
      <p:pic>
        <p:nvPicPr>
          <p:cNvPr id="5" name="Picture 4">
            <a:extLst>
              <a:ext uri="{FF2B5EF4-FFF2-40B4-BE49-F238E27FC236}">
                <a16:creationId xmlns:a16="http://schemas.microsoft.com/office/drawing/2014/main" id="{D4D043E6-0DD6-30AF-6C40-3C0ED4AD4466}"/>
              </a:ext>
            </a:extLst>
          </p:cNvPr>
          <p:cNvPicPr>
            <a:picLocks noChangeAspect="1"/>
          </p:cNvPicPr>
          <p:nvPr/>
        </p:nvPicPr>
        <p:blipFill>
          <a:blip r:embed="rId4"/>
          <a:srcRect l="2359" r="10337"/>
          <a:stretch>
            <a:fillRect/>
          </a:stretch>
        </p:blipFill>
        <p:spPr>
          <a:xfrm>
            <a:off x="572154" y="2262175"/>
            <a:ext cx="7983022" cy="268297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321F324-B084-1029-04A0-05A34A9990F3}"/>
                  </a:ext>
                </a:extLst>
              </p14:cNvPr>
              <p14:cNvContentPartPr/>
              <p14:nvPr/>
            </p14:nvContentPartPr>
            <p14:xfrm>
              <a:off x="2722336" y="4335431"/>
              <a:ext cx="360" cy="360"/>
            </p14:xfrm>
          </p:contentPart>
        </mc:Choice>
        <mc:Fallback xmlns="">
          <p:pic>
            <p:nvPicPr>
              <p:cNvPr id="6" name="Ink 5">
                <a:extLst>
                  <a:ext uri="{FF2B5EF4-FFF2-40B4-BE49-F238E27FC236}">
                    <a16:creationId xmlns:a16="http://schemas.microsoft.com/office/drawing/2014/main" id="{7321F324-B084-1029-04A0-05A34A9990F3}"/>
                  </a:ext>
                </a:extLst>
              </p:cNvPr>
              <p:cNvPicPr/>
              <p:nvPr/>
            </p:nvPicPr>
            <p:blipFill>
              <a:blip r:embed="rId3"/>
              <a:stretch>
                <a:fillRect/>
              </a:stretch>
            </p:blipFill>
            <p:spPr>
              <a:xfrm>
                <a:off x="2716216" y="43293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16558D6-B567-F089-51A1-4698DE36912D}"/>
                  </a:ext>
                </a:extLst>
              </p14:cNvPr>
              <p14:cNvContentPartPr/>
              <p14:nvPr/>
            </p14:nvContentPartPr>
            <p14:xfrm>
              <a:off x="1037896" y="4170911"/>
              <a:ext cx="4093920" cy="63360"/>
            </p14:xfrm>
          </p:contentPart>
        </mc:Choice>
        <mc:Fallback xmlns="">
          <p:pic>
            <p:nvPicPr>
              <p:cNvPr id="7" name="Ink 6">
                <a:extLst>
                  <a:ext uri="{FF2B5EF4-FFF2-40B4-BE49-F238E27FC236}">
                    <a16:creationId xmlns:a16="http://schemas.microsoft.com/office/drawing/2014/main" id="{316558D6-B567-F089-51A1-4698DE36912D}"/>
                  </a:ext>
                </a:extLst>
              </p:cNvPr>
              <p:cNvPicPr/>
              <p:nvPr/>
            </p:nvPicPr>
            <p:blipFill>
              <a:blip r:embed="rId7"/>
              <a:stretch>
                <a:fillRect/>
              </a:stretch>
            </p:blipFill>
            <p:spPr>
              <a:xfrm>
                <a:off x="1031776" y="4164791"/>
                <a:ext cx="4106160" cy="75600"/>
              </a:xfrm>
              <a:prstGeom prst="rect">
                <a:avLst/>
              </a:prstGeom>
            </p:spPr>
          </p:pic>
        </mc:Fallback>
      </mc:AlternateContent>
      <p:sp>
        <p:nvSpPr>
          <p:cNvPr id="8" name="TextBox 7">
            <a:extLst>
              <a:ext uri="{FF2B5EF4-FFF2-40B4-BE49-F238E27FC236}">
                <a16:creationId xmlns:a16="http://schemas.microsoft.com/office/drawing/2014/main" id="{6357DB38-F53E-A051-DFEF-02DF85E8EF44}"/>
              </a:ext>
            </a:extLst>
          </p:cNvPr>
          <p:cNvSpPr txBox="1"/>
          <p:nvPr/>
        </p:nvSpPr>
        <p:spPr>
          <a:xfrm>
            <a:off x="5414481" y="3986373"/>
            <a:ext cx="3070071" cy="646331"/>
          </a:xfrm>
          <a:prstGeom prst="rect">
            <a:avLst/>
          </a:prstGeom>
          <a:noFill/>
        </p:spPr>
        <p:txBody>
          <a:bodyPr wrap="none" rtlCol="0">
            <a:spAutoFit/>
          </a:bodyPr>
          <a:lstStyle/>
          <a:p>
            <a:r>
              <a:rPr lang="en-IN" dirty="0"/>
              <a:t>Service Running in windows</a:t>
            </a:r>
          </a:p>
          <a:p>
            <a:r>
              <a:rPr lang="en-IN" dirty="0"/>
              <a:t>Still use </a:t>
            </a:r>
            <a:r>
              <a:rPr lang="en-IN" dirty="0" err="1"/>
              <a:t>host.docker.internal</a:t>
            </a:r>
            <a:endParaRPr lang="en-IN" dirty="0"/>
          </a:p>
        </p:txBody>
      </p:sp>
    </p:spTree>
    <p:extLst>
      <p:ext uri="{BB962C8B-B14F-4D97-AF65-F5344CB8AC3E}">
        <p14:creationId xmlns:p14="http://schemas.microsoft.com/office/powerpoint/2010/main" val="3515493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674A8-3D59-7F69-25CB-51FB8A4A04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319993-A8C5-9704-E00F-3F8EAB28A7D3}"/>
              </a:ext>
            </a:extLst>
          </p:cNvPr>
          <p:cNvSpPr>
            <a:spLocks noGrp="1"/>
          </p:cNvSpPr>
          <p:nvPr>
            <p:ph type="title"/>
          </p:nvPr>
        </p:nvSpPr>
        <p:spPr/>
        <p:txBody>
          <a:bodyPr/>
          <a:lstStyle/>
          <a:p>
            <a:r>
              <a:rPr lang="en-IN" dirty="0"/>
              <a:t>Prometheus Dummy Sampler</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62E3DA41-3789-AA41-E99F-68E086F52D9D}"/>
                  </a:ext>
                </a:extLst>
              </p14:cNvPr>
              <p14:cNvContentPartPr/>
              <p14:nvPr/>
            </p14:nvContentPartPr>
            <p14:xfrm>
              <a:off x="6863056" y="2681231"/>
              <a:ext cx="360" cy="360"/>
            </p14:xfrm>
          </p:contentPart>
        </mc:Choice>
        <mc:Fallback xmlns="">
          <p:pic>
            <p:nvPicPr>
              <p:cNvPr id="12" name="Ink 11">
                <a:extLst>
                  <a:ext uri="{FF2B5EF4-FFF2-40B4-BE49-F238E27FC236}">
                    <a16:creationId xmlns:a16="http://schemas.microsoft.com/office/drawing/2014/main" id="{62E3DA41-3789-AA41-E99F-68E086F52D9D}"/>
                  </a:ext>
                </a:extLst>
              </p:cNvPr>
              <p:cNvPicPr/>
              <p:nvPr/>
            </p:nvPicPr>
            <p:blipFill>
              <a:blip r:embed="rId3"/>
              <a:stretch>
                <a:fillRect/>
              </a:stretch>
            </p:blipFill>
            <p:spPr>
              <a:xfrm>
                <a:off x="6856936" y="2675111"/>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6D88AC2-05F7-9794-8B19-9AB23C4B366E}"/>
                  </a:ext>
                </a:extLst>
              </p14:cNvPr>
              <p14:cNvContentPartPr/>
              <p14:nvPr/>
            </p14:nvContentPartPr>
            <p14:xfrm>
              <a:off x="2722336" y="4335431"/>
              <a:ext cx="360" cy="360"/>
            </p14:xfrm>
          </p:contentPart>
        </mc:Choice>
        <mc:Fallback xmlns="">
          <p:pic>
            <p:nvPicPr>
              <p:cNvPr id="6" name="Ink 5">
                <a:extLst>
                  <a:ext uri="{FF2B5EF4-FFF2-40B4-BE49-F238E27FC236}">
                    <a16:creationId xmlns:a16="http://schemas.microsoft.com/office/drawing/2014/main" id="{C6D88AC2-05F7-9794-8B19-9AB23C4B366E}"/>
                  </a:ext>
                </a:extLst>
              </p:cNvPr>
              <p:cNvPicPr/>
              <p:nvPr/>
            </p:nvPicPr>
            <p:blipFill>
              <a:blip r:embed="rId3"/>
              <a:stretch>
                <a:fillRect/>
              </a:stretch>
            </p:blipFill>
            <p:spPr>
              <a:xfrm>
                <a:off x="2716216" y="4329311"/>
                <a:ext cx="12600" cy="12600"/>
              </a:xfrm>
              <a:prstGeom prst="rect">
                <a:avLst/>
              </a:prstGeom>
            </p:spPr>
          </p:pic>
        </mc:Fallback>
      </mc:AlternateContent>
      <p:pic>
        <p:nvPicPr>
          <p:cNvPr id="4" name="Picture 3">
            <a:extLst>
              <a:ext uri="{FF2B5EF4-FFF2-40B4-BE49-F238E27FC236}">
                <a16:creationId xmlns:a16="http://schemas.microsoft.com/office/drawing/2014/main" id="{329F31AA-69CB-82E2-C8F5-6EB1EC868BC2}"/>
              </a:ext>
            </a:extLst>
          </p:cNvPr>
          <p:cNvPicPr>
            <a:picLocks noChangeAspect="1"/>
          </p:cNvPicPr>
          <p:nvPr/>
        </p:nvPicPr>
        <p:blipFill>
          <a:blip r:embed="rId5"/>
          <a:stretch>
            <a:fillRect/>
          </a:stretch>
        </p:blipFill>
        <p:spPr>
          <a:xfrm>
            <a:off x="697340" y="1455801"/>
            <a:ext cx="8045968" cy="4991296"/>
          </a:xfrm>
          <a:prstGeom prst="rect">
            <a:avLst/>
          </a:prstGeom>
        </p:spPr>
      </p:pic>
    </p:spTree>
    <p:extLst>
      <p:ext uri="{BB962C8B-B14F-4D97-AF65-F5344CB8AC3E}">
        <p14:creationId xmlns:p14="http://schemas.microsoft.com/office/powerpoint/2010/main" val="34240540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18A19-DB74-111F-393A-F9191224BC25}"/>
              </a:ext>
            </a:extLst>
          </p:cNvPr>
          <p:cNvSpPr>
            <a:spLocks noGrp="1"/>
          </p:cNvSpPr>
          <p:nvPr>
            <p:ph type="title"/>
          </p:nvPr>
        </p:nvSpPr>
        <p:spPr/>
        <p:txBody>
          <a:bodyPr/>
          <a:lstStyle/>
          <a:p>
            <a:r>
              <a:rPr lang="en-IN" dirty="0"/>
              <a:t>Test Fragment(Reusability)</a:t>
            </a:r>
          </a:p>
        </p:txBody>
      </p:sp>
      <p:pic>
        <p:nvPicPr>
          <p:cNvPr id="5" name="Picture 4">
            <a:extLst>
              <a:ext uri="{FF2B5EF4-FFF2-40B4-BE49-F238E27FC236}">
                <a16:creationId xmlns:a16="http://schemas.microsoft.com/office/drawing/2014/main" id="{EDAC8BF9-C1AB-2E9D-F95B-4BD45884E6EE}"/>
              </a:ext>
            </a:extLst>
          </p:cNvPr>
          <p:cNvPicPr>
            <a:picLocks noChangeAspect="1"/>
          </p:cNvPicPr>
          <p:nvPr/>
        </p:nvPicPr>
        <p:blipFill>
          <a:blip r:embed="rId2"/>
          <a:stretch>
            <a:fillRect/>
          </a:stretch>
        </p:blipFill>
        <p:spPr>
          <a:xfrm>
            <a:off x="1265709" y="2216958"/>
            <a:ext cx="6742363" cy="1676947"/>
          </a:xfrm>
          <a:prstGeom prst="rect">
            <a:avLst/>
          </a:prstGeom>
        </p:spPr>
      </p:pic>
    </p:spTree>
    <p:extLst>
      <p:ext uri="{BB962C8B-B14F-4D97-AF65-F5344CB8AC3E}">
        <p14:creationId xmlns:p14="http://schemas.microsoft.com/office/powerpoint/2010/main" val="2576983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a:xfrm>
            <a:off x="461035" y="170122"/>
            <a:ext cx="8205261" cy="785553"/>
          </a:xfrm>
        </p:spPr>
        <p:txBody>
          <a:bodyPr anchor="b">
            <a:normAutofit/>
          </a:bodyPr>
          <a:lstStyle/>
          <a:p>
            <a:r>
              <a:rPr lang="en-IN" dirty="0"/>
              <a:t>Robustness</a:t>
            </a:r>
          </a:p>
        </p:txBody>
      </p:sp>
      <p:graphicFrame>
        <p:nvGraphicFramePr>
          <p:cNvPr id="5" name="Content Placeholder 1">
            <a:extLst>
              <a:ext uri="{FF2B5EF4-FFF2-40B4-BE49-F238E27FC236}">
                <a16:creationId xmlns:a16="http://schemas.microsoft.com/office/drawing/2014/main" id="{D8B91C10-D60C-7DF7-EDB5-CE260C96E3D2}"/>
              </a:ext>
            </a:extLst>
          </p:cNvPr>
          <p:cNvGraphicFramePr>
            <a:graphicFrameLocks noGrp="1"/>
          </p:cNvGraphicFramePr>
          <p:nvPr>
            <p:ph sz="quarter" idx="12"/>
            <p:extLst>
              <p:ext uri="{D42A27DB-BD31-4B8C-83A1-F6EECF244321}">
                <p14:modId xmlns:p14="http://schemas.microsoft.com/office/powerpoint/2010/main" val="3220941567"/>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93617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9F249-CEA6-F94D-4DBB-E1594CBD9D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D21A74-A3D3-CCB3-AF49-7FE907B476BF}"/>
              </a:ext>
            </a:extLst>
          </p:cNvPr>
          <p:cNvSpPr>
            <a:spLocks noGrp="1"/>
          </p:cNvSpPr>
          <p:nvPr>
            <p:ph type="title"/>
          </p:nvPr>
        </p:nvSpPr>
        <p:spPr/>
        <p:txBody>
          <a:bodyPr/>
          <a:lstStyle/>
          <a:p>
            <a:r>
              <a:rPr lang="en-IN" dirty="0"/>
              <a:t>Module Controller</a:t>
            </a:r>
          </a:p>
        </p:txBody>
      </p:sp>
      <p:pic>
        <p:nvPicPr>
          <p:cNvPr id="4" name="Picture 3">
            <a:extLst>
              <a:ext uri="{FF2B5EF4-FFF2-40B4-BE49-F238E27FC236}">
                <a16:creationId xmlns:a16="http://schemas.microsoft.com/office/drawing/2014/main" id="{3EC60ECC-1746-50B6-C7A3-5C2E588348CB}"/>
              </a:ext>
            </a:extLst>
          </p:cNvPr>
          <p:cNvPicPr>
            <a:picLocks noChangeAspect="1"/>
          </p:cNvPicPr>
          <p:nvPr/>
        </p:nvPicPr>
        <p:blipFill>
          <a:blip r:embed="rId2"/>
          <a:stretch>
            <a:fillRect/>
          </a:stretch>
        </p:blipFill>
        <p:spPr>
          <a:xfrm>
            <a:off x="2026434" y="2352913"/>
            <a:ext cx="3831057" cy="1610343"/>
          </a:xfrm>
          <a:prstGeom prst="rect">
            <a:avLst/>
          </a:prstGeom>
        </p:spPr>
      </p:pic>
    </p:spTree>
    <p:extLst>
      <p:ext uri="{BB962C8B-B14F-4D97-AF65-F5344CB8AC3E}">
        <p14:creationId xmlns:p14="http://schemas.microsoft.com/office/powerpoint/2010/main" val="264944983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14CC9-5577-F80D-F7FF-C14FECD4E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95659-4FA9-E60B-2B55-04D7F32FA9DE}"/>
              </a:ext>
            </a:extLst>
          </p:cNvPr>
          <p:cNvSpPr>
            <a:spLocks noGrp="1"/>
          </p:cNvSpPr>
          <p:nvPr>
            <p:ph type="title"/>
          </p:nvPr>
        </p:nvSpPr>
        <p:spPr/>
        <p:txBody>
          <a:bodyPr/>
          <a:lstStyle/>
          <a:p>
            <a:r>
              <a:rPr lang="en-IN" dirty="0"/>
              <a:t>Module Controller</a:t>
            </a:r>
          </a:p>
        </p:txBody>
      </p:sp>
      <p:pic>
        <p:nvPicPr>
          <p:cNvPr id="7" name="Picture 6">
            <a:extLst>
              <a:ext uri="{FF2B5EF4-FFF2-40B4-BE49-F238E27FC236}">
                <a16:creationId xmlns:a16="http://schemas.microsoft.com/office/drawing/2014/main" id="{4924C720-B945-D891-8900-43A77E078695}"/>
              </a:ext>
            </a:extLst>
          </p:cNvPr>
          <p:cNvPicPr>
            <a:picLocks noChangeAspect="1"/>
          </p:cNvPicPr>
          <p:nvPr/>
        </p:nvPicPr>
        <p:blipFill>
          <a:blip r:embed="rId2"/>
          <a:stretch>
            <a:fillRect/>
          </a:stretch>
        </p:blipFill>
        <p:spPr>
          <a:xfrm>
            <a:off x="1865912" y="1309357"/>
            <a:ext cx="5412176" cy="5378521"/>
          </a:xfrm>
          <a:prstGeom prst="rect">
            <a:avLst/>
          </a:prstGeom>
        </p:spPr>
      </p:pic>
    </p:spTree>
    <p:extLst>
      <p:ext uri="{BB962C8B-B14F-4D97-AF65-F5344CB8AC3E}">
        <p14:creationId xmlns:p14="http://schemas.microsoft.com/office/powerpoint/2010/main" val="389809042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92A2C-329D-0D56-CA88-11EC3921CE7C}"/>
              </a:ext>
            </a:extLst>
          </p:cNvPr>
          <p:cNvSpPr>
            <a:spLocks noGrp="1"/>
          </p:cNvSpPr>
          <p:nvPr>
            <p:ph type="title"/>
          </p:nvPr>
        </p:nvSpPr>
        <p:spPr/>
        <p:txBody>
          <a:bodyPr/>
          <a:lstStyle/>
          <a:p>
            <a:r>
              <a:rPr lang="en-IN" dirty="0"/>
              <a:t>Passing JWT Token</a:t>
            </a:r>
          </a:p>
        </p:txBody>
      </p:sp>
      <p:pic>
        <p:nvPicPr>
          <p:cNvPr id="5" name="Picture 4">
            <a:extLst>
              <a:ext uri="{FF2B5EF4-FFF2-40B4-BE49-F238E27FC236}">
                <a16:creationId xmlns:a16="http://schemas.microsoft.com/office/drawing/2014/main" id="{5D6D6DDB-D4F6-D1BF-8BFF-EF829E49F8C4}"/>
              </a:ext>
            </a:extLst>
          </p:cNvPr>
          <p:cNvPicPr>
            <a:picLocks noChangeAspect="1"/>
          </p:cNvPicPr>
          <p:nvPr/>
        </p:nvPicPr>
        <p:blipFill>
          <a:blip r:embed="rId2"/>
          <a:stretch>
            <a:fillRect/>
          </a:stretch>
        </p:blipFill>
        <p:spPr>
          <a:xfrm>
            <a:off x="2390470" y="2404919"/>
            <a:ext cx="4363059" cy="2048161"/>
          </a:xfrm>
          <a:prstGeom prst="rect">
            <a:avLst/>
          </a:prstGeom>
        </p:spPr>
      </p:pic>
    </p:spTree>
    <p:extLst>
      <p:ext uri="{BB962C8B-B14F-4D97-AF65-F5344CB8AC3E}">
        <p14:creationId xmlns:p14="http://schemas.microsoft.com/office/powerpoint/2010/main" val="9839825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763B8-BA44-1036-92EA-9B5C009C39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3DF65B-6F7B-A2A9-44DB-28520FF81B54}"/>
              </a:ext>
            </a:extLst>
          </p:cNvPr>
          <p:cNvSpPr>
            <a:spLocks noGrp="1"/>
          </p:cNvSpPr>
          <p:nvPr>
            <p:ph type="title"/>
          </p:nvPr>
        </p:nvSpPr>
        <p:spPr/>
        <p:txBody>
          <a:bodyPr/>
          <a:lstStyle/>
          <a:p>
            <a:r>
              <a:rPr lang="en-IN" dirty="0"/>
              <a:t>Passing JWT Token</a:t>
            </a:r>
          </a:p>
        </p:txBody>
      </p:sp>
      <p:pic>
        <p:nvPicPr>
          <p:cNvPr id="4" name="Picture 3">
            <a:extLst>
              <a:ext uri="{FF2B5EF4-FFF2-40B4-BE49-F238E27FC236}">
                <a16:creationId xmlns:a16="http://schemas.microsoft.com/office/drawing/2014/main" id="{B29A2C52-5EE5-8363-2A27-DE464A8CD519}"/>
              </a:ext>
            </a:extLst>
          </p:cNvPr>
          <p:cNvPicPr>
            <a:picLocks noChangeAspect="1"/>
          </p:cNvPicPr>
          <p:nvPr/>
        </p:nvPicPr>
        <p:blipFill>
          <a:blip r:embed="rId2"/>
          <a:stretch>
            <a:fillRect/>
          </a:stretch>
        </p:blipFill>
        <p:spPr>
          <a:xfrm>
            <a:off x="585626" y="2417727"/>
            <a:ext cx="8205261" cy="2022546"/>
          </a:xfrm>
          <a:prstGeom prst="rect">
            <a:avLst/>
          </a:prstGeom>
        </p:spPr>
      </p:pic>
    </p:spTree>
    <p:extLst>
      <p:ext uri="{BB962C8B-B14F-4D97-AF65-F5344CB8AC3E}">
        <p14:creationId xmlns:p14="http://schemas.microsoft.com/office/powerpoint/2010/main" val="141184893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5D097-2EC4-5B42-EEFB-CFA759ADF332}"/>
              </a:ext>
            </a:extLst>
          </p:cNvPr>
          <p:cNvSpPr>
            <a:spLocks noGrp="1"/>
          </p:cNvSpPr>
          <p:nvPr>
            <p:ph type="title"/>
          </p:nvPr>
        </p:nvSpPr>
        <p:spPr>
          <a:xfrm>
            <a:off x="461035" y="170122"/>
            <a:ext cx="8205261" cy="785553"/>
          </a:xfrm>
        </p:spPr>
        <p:txBody>
          <a:bodyPr anchor="b">
            <a:normAutofit/>
          </a:bodyPr>
          <a:lstStyle/>
          <a:p>
            <a:r>
              <a:rPr lang="en-IN" dirty="0"/>
              <a:t>Scalability</a:t>
            </a:r>
          </a:p>
        </p:txBody>
      </p:sp>
      <p:graphicFrame>
        <p:nvGraphicFramePr>
          <p:cNvPr id="5" name="Content Placeholder 1">
            <a:extLst>
              <a:ext uri="{FF2B5EF4-FFF2-40B4-BE49-F238E27FC236}">
                <a16:creationId xmlns:a16="http://schemas.microsoft.com/office/drawing/2014/main" id="{7FD36D9A-F58F-9992-F6CE-1A5829468EE4}"/>
              </a:ext>
            </a:extLst>
          </p:cNvPr>
          <p:cNvGraphicFramePr>
            <a:graphicFrameLocks noGrp="1"/>
          </p:cNvGraphicFramePr>
          <p:nvPr>
            <p:ph sz="quarter" idx="12"/>
            <p:extLst>
              <p:ext uri="{D42A27DB-BD31-4B8C-83A1-F6EECF244321}">
                <p14:modId xmlns:p14="http://schemas.microsoft.com/office/powerpoint/2010/main" val="3639439371"/>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7826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AC8EEE-BE2E-2952-CF1D-8CC570CEDAC3}"/>
              </a:ext>
            </a:extLst>
          </p:cNvPr>
          <p:cNvSpPr>
            <a:spLocks noGrp="1"/>
          </p:cNvSpPr>
          <p:nvPr>
            <p:ph type="title"/>
          </p:nvPr>
        </p:nvSpPr>
        <p:spPr/>
        <p:txBody>
          <a:bodyPr/>
          <a:lstStyle/>
          <a:p>
            <a:r>
              <a:rPr lang="en-IN" dirty="0"/>
              <a:t>Performance Tuning</a:t>
            </a:r>
          </a:p>
        </p:txBody>
      </p:sp>
      <p:pic>
        <p:nvPicPr>
          <p:cNvPr id="5" name="Picture 4">
            <a:extLst>
              <a:ext uri="{FF2B5EF4-FFF2-40B4-BE49-F238E27FC236}">
                <a16:creationId xmlns:a16="http://schemas.microsoft.com/office/drawing/2014/main" id="{D433D2E0-7F6C-B2C8-5C75-4B6E2CB53785}"/>
              </a:ext>
            </a:extLst>
          </p:cNvPr>
          <p:cNvPicPr>
            <a:picLocks noChangeAspect="1"/>
          </p:cNvPicPr>
          <p:nvPr/>
        </p:nvPicPr>
        <p:blipFill>
          <a:blip r:embed="rId2"/>
          <a:stretch>
            <a:fillRect/>
          </a:stretch>
        </p:blipFill>
        <p:spPr>
          <a:xfrm>
            <a:off x="2047023" y="1421169"/>
            <a:ext cx="4772025" cy="5436831"/>
          </a:xfrm>
          <a:prstGeom prst="rect">
            <a:avLst/>
          </a:prstGeom>
        </p:spPr>
      </p:pic>
    </p:spTree>
    <p:extLst>
      <p:ext uri="{BB962C8B-B14F-4D97-AF65-F5344CB8AC3E}">
        <p14:creationId xmlns:p14="http://schemas.microsoft.com/office/powerpoint/2010/main" val="2160630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62C43A-78AB-D437-29F4-BA899A55BF20}"/>
              </a:ext>
            </a:extLst>
          </p:cNvPr>
          <p:cNvSpPr>
            <a:spLocks noGrp="1"/>
          </p:cNvSpPr>
          <p:nvPr>
            <p:ph sz="quarter" idx="12"/>
          </p:nvPr>
        </p:nvSpPr>
        <p:spPr/>
        <p:txBody>
          <a:bodyPr>
            <a:normAutofit fontScale="85000" lnSpcReduction="20000"/>
          </a:bodyPr>
          <a:lstStyle/>
          <a:p>
            <a:r>
              <a:rPr lang="en-US" dirty="0"/>
              <a:t>Start performance testing early in the development cycle. </a:t>
            </a:r>
          </a:p>
          <a:p>
            <a:r>
              <a:rPr lang="en-US" dirty="0"/>
              <a:t>Define clear performance goals and requirements. </a:t>
            </a:r>
          </a:p>
          <a:p>
            <a:r>
              <a:rPr lang="en-US" dirty="0"/>
              <a:t>Use realistic test scenarios and workload models. </a:t>
            </a:r>
          </a:p>
          <a:p>
            <a:r>
              <a:rPr lang="en-US" dirty="0"/>
              <a:t>Test with production-like test environments and data. </a:t>
            </a:r>
          </a:p>
          <a:p>
            <a:r>
              <a:rPr lang="en-US" dirty="0"/>
              <a:t>Monitor system resources during testing. </a:t>
            </a:r>
          </a:p>
          <a:p>
            <a:r>
              <a:rPr lang="en-US" dirty="0"/>
              <a:t>Conduct iterative testing and analysis for continuous improvements. </a:t>
            </a:r>
          </a:p>
          <a:p>
            <a:r>
              <a:rPr lang="en-US" dirty="0"/>
              <a:t>Collaborate with developers and stakeholders to address performance issues. </a:t>
            </a:r>
          </a:p>
          <a:p>
            <a:r>
              <a:rPr lang="en-US" dirty="0"/>
              <a:t>Perform regular performance regression testing to ensure continued performance. </a:t>
            </a:r>
          </a:p>
          <a:p>
            <a:r>
              <a:rPr lang="en-US" dirty="0"/>
              <a:t>Document and communicate performance testing results and recommendations. </a:t>
            </a:r>
          </a:p>
          <a:p>
            <a:endParaRPr lang="en-IN" dirty="0"/>
          </a:p>
        </p:txBody>
      </p:sp>
      <p:sp>
        <p:nvSpPr>
          <p:cNvPr id="3" name="Title 2">
            <a:extLst>
              <a:ext uri="{FF2B5EF4-FFF2-40B4-BE49-F238E27FC236}">
                <a16:creationId xmlns:a16="http://schemas.microsoft.com/office/drawing/2014/main" id="{04281E34-9E3A-1FFF-1BEB-D4BB8A42D4CC}"/>
              </a:ext>
            </a:extLst>
          </p:cNvPr>
          <p:cNvSpPr>
            <a:spLocks noGrp="1"/>
          </p:cNvSpPr>
          <p:nvPr>
            <p:ph type="title"/>
          </p:nvPr>
        </p:nvSpPr>
        <p:spPr/>
        <p:txBody>
          <a:bodyPr/>
          <a:lstStyle/>
          <a:p>
            <a:r>
              <a:rPr lang="en-IN" dirty="0"/>
              <a:t>Best Practices</a:t>
            </a:r>
          </a:p>
        </p:txBody>
      </p:sp>
    </p:spTree>
    <p:extLst>
      <p:ext uri="{BB962C8B-B14F-4D97-AF65-F5344CB8AC3E}">
        <p14:creationId xmlns:p14="http://schemas.microsoft.com/office/powerpoint/2010/main" val="428342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35FC6-C118-19FF-CBE0-A0DECB09CE46}"/>
              </a:ext>
            </a:extLst>
          </p:cNvPr>
          <p:cNvSpPr>
            <a:spLocks noGrp="1"/>
          </p:cNvSpPr>
          <p:nvPr>
            <p:ph type="title"/>
          </p:nvPr>
        </p:nvSpPr>
        <p:spPr>
          <a:xfrm>
            <a:off x="461035" y="170122"/>
            <a:ext cx="8205261" cy="785553"/>
          </a:xfrm>
        </p:spPr>
        <p:txBody>
          <a:bodyPr anchor="b">
            <a:normAutofit/>
          </a:bodyPr>
          <a:lstStyle/>
          <a:p>
            <a:r>
              <a:rPr lang="en-US" dirty="0"/>
              <a:t>Why to use a performance Testing tools</a:t>
            </a:r>
            <a:endParaRPr lang="en-IN" dirty="0"/>
          </a:p>
        </p:txBody>
      </p:sp>
      <p:graphicFrame>
        <p:nvGraphicFramePr>
          <p:cNvPr id="10" name="Content Placeholder 1">
            <a:extLst>
              <a:ext uri="{FF2B5EF4-FFF2-40B4-BE49-F238E27FC236}">
                <a16:creationId xmlns:a16="http://schemas.microsoft.com/office/drawing/2014/main" id="{C9E7DCC3-8018-89C5-9896-E424C082C228}"/>
              </a:ext>
            </a:extLst>
          </p:cNvPr>
          <p:cNvGraphicFramePr>
            <a:graphicFrameLocks noGrp="1"/>
          </p:cNvGraphicFramePr>
          <p:nvPr>
            <p:ph sz="quarter" idx="12"/>
            <p:extLst>
              <p:ext uri="{D42A27DB-BD31-4B8C-83A1-F6EECF244321}">
                <p14:modId xmlns:p14="http://schemas.microsoft.com/office/powerpoint/2010/main" val="2915362338"/>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456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BEEAE-BF6B-A420-737D-688285C729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EF03D6-EDF0-BDA7-BA76-A3EC1521BED7}"/>
              </a:ext>
            </a:extLst>
          </p:cNvPr>
          <p:cNvSpPr>
            <a:spLocks noGrp="1"/>
          </p:cNvSpPr>
          <p:nvPr>
            <p:ph type="title"/>
          </p:nvPr>
        </p:nvSpPr>
        <p:spPr>
          <a:xfrm>
            <a:off x="461035" y="170122"/>
            <a:ext cx="8205261" cy="785553"/>
          </a:xfrm>
        </p:spPr>
        <p:txBody>
          <a:bodyPr anchor="b">
            <a:normAutofit/>
          </a:bodyPr>
          <a:lstStyle/>
          <a:p>
            <a:r>
              <a:rPr lang="en-US" dirty="0"/>
              <a:t>Why to use a performance Testing tools</a:t>
            </a:r>
            <a:endParaRPr lang="en-IN" dirty="0"/>
          </a:p>
        </p:txBody>
      </p:sp>
      <p:graphicFrame>
        <p:nvGraphicFramePr>
          <p:cNvPr id="5" name="Content Placeholder 1">
            <a:extLst>
              <a:ext uri="{FF2B5EF4-FFF2-40B4-BE49-F238E27FC236}">
                <a16:creationId xmlns:a16="http://schemas.microsoft.com/office/drawing/2014/main" id="{FB0B3138-EBE7-CE71-C845-E01CBC69833F}"/>
              </a:ext>
            </a:extLst>
          </p:cNvPr>
          <p:cNvGraphicFramePr>
            <a:graphicFrameLocks noGrp="1"/>
          </p:cNvGraphicFramePr>
          <p:nvPr>
            <p:ph sz="quarter" idx="12"/>
            <p:extLst>
              <p:ext uri="{D42A27DB-BD31-4B8C-83A1-F6EECF244321}">
                <p14:modId xmlns:p14="http://schemas.microsoft.com/office/powerpoint/2010/main" val="592625567"/>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122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38622" y="1785722"/>
            <a:ext cx="8540256" cy="4122275"/>
            <a:chOff x="317269" y="368599"/>
            <a:chExt cx="11427786" cy="5658927"/>
          </a:xfrm>
        </p:grpSpPr>
        <p:sp>
          <p:nvSpPr>
            <p:cNvPr id="6" name="Rectangle: Rounded Corners 5">
              <a:extLst>
                <a:ext uri="{FF2B5EF4-FFF2-40B4-BE49-F238E27FC236}">
                  <a16:creationId xmlns:a16="http://schemas.microsoft.com/office/drawing/2014/main" id="{9747CD15-5E09-4E16-969A-7CDB33491947}"/>
                </a:ext>
              </a:extLst>
            </p:cNvPr>
            <p:cNvSpPr/>
            <p:nvPr/>
          </p:nvSpPr>
          <p:spPr>
            <a:xfrm>
              <a:off x="458616" y="368599"/>
              <a:ext cx="2050211" cy="5615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350">
                <a:latin typeface="Courier New"/>
                <a:cs typeface="Courier New"/>
              </a:endParaRPr>
            </a:p>
          </p:txBody>
        </p:sp>
        <p:sp>
          <p:nvSpPr>
            <p:cNvPr id="12" name="TextBox 11">
              <a:extLst>
                <a:ext uri="{FF2B5EF4-FFF2-40B4-BE49-F238E27FC236}">
                  <a16:creationId xmlns:a16="http://schemas.microsoft.com/office/drawing/2014/main" id="{7506D5DA-67EA-4655-BC78-57072765C15A}"/>
                </a:ext>
              </a:extLst>
            </p:cNvPr>
            <p:cNvSpPr txBox="1"/>
            <p:nvPr/>
          </p:nvSpPr>
          <p:spPr>
            <a:xfrm>
              <a:off x="758375" y="509717"/>
              <a:ext cx="1492371" cy="455767"/>
            </a:xfrm>
            <a:prstGeom prst="round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t>Backend</a:t>
              </a:r>
            </a:p>
          </p:txBody>
        </p:sp>
        <p:sp>
          <p:nvSpPr>
            <p:cNvPr id="42" name="Rectangle: Rounded Corners 41">
              <a:extLst>
                <a:ext uri="{FF2B5EF4-FFF2-40B4-BE49-F238E27FC236}">
                  <a16:creationId xmlns:a16="http://schemas.microsoft.com/office/drawing/2014/main" id="{761321BF-03A9-4280-A034-6739B9E56361}"/>
                </a:ext>
              </a:extLst>
            </p:cNvPr>
            <p:cNvSpPr/>
            <p:nvPr/>
          </p:nvSpPr>
          <p:spPr>
            <a:xfrm>
              <a:off x="2730238" y="382976"/>
              <a:ext cx="2050211" cy="5615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350">
                <a:latin typeface="Courier New"/>
                <a:cs typeface="Courier New"/>
              </a:endParaRPr>
            </a:p>
          </p:txBody>
        </p:sp>
        <p:sp>
          <p:nvSpPr>
            <p:cNvPr id="44" name="TextBox 43">
              <a:extLst>
                <a:ext uri="{FF2B5EF4-FFF2-40B4-BE49-F238E27FC236}">
                  <a16:creationId xmlns:a16="http://schemas.microsoft.com/office/drawing/2014/main" id="{D8FEEBEF-7176-49A4-952A-FA2D6406704A}"/>
                </a:ext>
              </a:extLst>
            </p:cNvPr>
            <p:cNvSpPr txBox="1"/>
            <p:nvPr/>
          </p:nvSpPr>
          <p:spPr>
            <a:xfrm>
              <a:off x="3078257" y="519057"/>
              <a:ext cx="1492371" cy="455767"/>
            </a:xfrm>
            <a:prstGeom prst="round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t>Frontend</a:t>
              </a:r>
              <a:endParaRPr lang="en-US" sz="1350" b="1"/>
            </a:p>
          </p:txBody>
        </p:sp>
        <p:sp>
          <p:nvSpPr>
            <p:cNvPr id="54" name="Rectangle: Rounded Corners 53">
              <a:extLst>
                <a:ext uri="{FF2B5EF4-FFF2-40B4-BE49-F238E27FC236}">
                  <a16:creationId xmlns:a16="http://schemas.microsoft.com/office/drawing/2014/main" id="{AFC7F77D-1EBF-4770-8791-A4627BD5B06B}"/>
                </a:ext>
              </a:extLst>
            </p:cNvPr>
            <p:cNvSpPr/>
            <p:nvPr/>
          </p:nvSpPr>
          <p:spPr>
            <a:xfrm>
              <a:off x="4973107" y="382977"/>
              <a:ext cx="2050211" cy="5615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TextBox 55">
              <a:extLst>
                <a:ext uri="{FF2B5EF4-FFF2-40B4-BE49-F238E27FC236}">
                  <a16:creationId xmlns:a16="http://schemas.microsoft.com/office/drawing/2014/main" id="{7B4B8E44-0C53-41E7-823A-5A3E0FD6E793}"/>
                </a:ext>
              </a:extLst>
            </p:cNvPr>
            <p:cNvSpPr txBox="1"/>
            <p:nvPr/>
          </p:nvSpPr>
          <p:spPr>
            <a:xfrm>
              <a:off x="5368368" y="509717"/>
              <a:ext cx="1492371" cy="455767"/>
            </a:xfrm>
            <a:prstGeom prst="round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t>DevOps</a:t>
              </a:r>
            </a:p>
          </p:txBody>
        </p:sp>
        <p:sp>
          <p:nvSpPr>
            <p:cNvPr id="57" name="Rectangle: Rounded Corners 56">
              <a:extLst>
                <a:ext uri="{FF2B5EF4-FFF2-40B4-BE49-F238E27FC236}">
                  <a16:creationId xmlns:a16="http://schemas.microsoft.com/office/drawing/2014/main" id="{D0F36287-091A-4E45-992D-4F69AE3B4731}"/>
                </a:ext>
              </a:extLst>
            </p:cNvPr>
            <p:cNvSpPr/>
            <p:nvPr/>
          </p:nvSpPr>
          <p:spPr>
            <a:xfrm>
              <a:off x="7244729" y="411731"/>
              <a:ext cx="2050211" cy="5615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TextBox 58">
              <a:extLst>
                <a:ext uri="{FF2B5EF4-FFF2-40B4-BE49-F238E27FC236}">
                  <a16:creationId xmlns:a16="http://schemas.microsoft.com/office/drawing/2014/main" id="{B88F5001-4816-4B93-9ACA-976259E04AD4}"/>
                </a:ext>
              </a:extLst>
            </p:cNvPr>
            <p:cNvSpPr txBox="1"/>
            <p:nvPr/>
          </p:nvSpPr>
          <p:spPr>
            <a:xfrm>
              <a:off x="7539563" y="519057"/>
              <a:ext cx="1492371" cy="455767"/>
            </a:xfrm>
            <a:prstGeom prst="round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t>Cloud</a:t>
              </a:r>
            </a:p>
          </p:txBody>
        </p:sp>
        <p:sp>
          <p:nvSpPr>
            <p:cNvPr id="60" name="Rectangle: Rounded Corners 59">
              <a:extLst>
                <a:ext uri="{FF2B5EF4-FFF2-40B4-BE49-F238E27FC236}">
                  <a16:creationId xmlns:a16="http://schemas.microsoft.com/office/drawing/2014/main" id="{CC8E3B4E-4B6B-4F95-A13A-34970609EF5D}"/>
                </a:ext>
              </a:extLst>
            </p:cNvPr>
            <p:cNvSpPr/>
            <p:nvPr/>
          </p:nvSpPr>
          <p:spPr>
            <a:xfrm>
              <a:off x="9545105" y="397353"/>
              <a:ext cx="2050211" cy="5615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TextBox 61">
              <a:extLst>
                <a:ext uri="{FF2B5EF4-FFF2-40B4-BE49-F238E27FC236}">
                  <a16:creationId xmlns:a16="http://schemas.microsoft.com/office/drawing/2014/main" id="{527D7CBC-5D53-4AD9-8F23-DA2E8D2C2708}"/>
                </a:ext>
              </a:extLst>
            </p:cNvPr>
            <p:cNvSpPr txBox="1"/>
            <p:nvPr/>
          </p:nvSpPr>
          <p:spPr>
            <a:xfrm>
              <a:off x="9433177" y="526077"/>
              <a:ext cx="2311878" cy="455767"/>
            </a:xfrm>
            <a:prstGeom prst="round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t>Testing</a:t>
              </a:r>
              <a:endParaRPr lang="en-US" sz="1350"/>
            </a:p>
          </p:txBody>
        </p:sp>
        <p:pic>
          <p:nvPicPr>
            <p:cNvPr id="5" name="Picture 13" descr="Icon&#10;&#10;Description automatically generated">
              <a:extLst>
                <a:ext uri="{FF2B5EF4-FFF2-40B4-BE49-F238E27FC236}">
                  <a16:creationId xmlns:a16="http://schemas.microsoft.com/office/drawing/2014/main" id="{A4BC5C61-1A8A-4B62-BB23-0CA65EF433D5}"/>
                </a:ext>
              </a:extLst>
            </p:cNvPr>
            <p:cNvPicPr>
              <a:picLocks noChangeAspect="1"/>
            </p:cNvPicPr>
            <p:nvPr/>
          </p:nvPicPr>
          <p:blipFill>
            <a:blip r:embed="rId3"/>
            <a:stretch>
              <a:fillRect/>
            </a:stretch>
          </p:blipFill>
          <p:spPr>
            <a:xfrm>
              <a:off x="5130810" y="1159620"/>
              <a:ext cx="813882" cy="830094"/>
            </a:xfrm>
            <a:prstGeom prst="roundRect">
              <a:avLst/>
            </a:prstGeom>
          </p:spPr>
        </p:pic>
        <p:pic>
          <p:nvPicPr>
            <p:cNvPr id="18" name="Picture 18" descr="Logo, icon&#10;&#10;Description automatically generated">
              <a:extLst>
                <a:ext uri="{FF2B5EF4-FFF2-40B4-BE49-F238E27FC236}">
                  <a16:creationId xmlns:a16="http://schemas.microsoft.com/office/drawing/2014/main" id="{303D728E-6B91-4103-9317-E0BD70BD5EAA}"/>
                </a:ext>
              </a:extLst>
            </p:cNvPr>
            <p:cNvPicPr>
              <a:picLocks noChangeAspect="1"/>
            </p:cNvPicPr>
            <p:nvPr/>
          </p:nvPicPr>
          <p:blipFill>
            <a:blip r:embed="rId4"/>
            <a:stretch>
              <a:fillRect/>
            </a:stretch>
          </p:blipFill>
          <p:spPr>
            <a:xfrm>
              <a:off x="317269" y="1910284"/>
              <a:ext cx="1389434" cy="798335"/>
            </a:xfrm>
            <a:prstGeom prst="roundRect">
              <a:avLst/>
            </a:prstGeom>
          </p:spPr>
        </p:pic>
        <p:pic>
          <p:nvPicPr>
            <p:cNvPr id="20" name="Picture 20" descr="Logo&#10;&#10;Description automatically generated">
              <a:extLst>
                <a:ext uri="{FF2B5EF4-FFF2-40B4-BE49-F238E27FC236}">
                  <a16:creationId xmlns:a16="http://schemas.microsoft.com/office/drawing/2014/main" id="{3CDC4BEA-1FAD-47DE-9B9D-5A6281245D79}"/>
                </a:ext>
              </a:extLst>
            </p:cNvPr>
            <p:cNvPicPr>
              <a:picLocks noChangeAspect="1"/>
            </p:cNvPicPr>
            <p:nvPr/>
          </p:nvPicPr>
          <p:blipFill>
            <a:blip r:embed="rId5"/>
            <a:stretch>
              <a:fillRect/>
            </a:stretch>
          </p:blipFill>
          <p:spPr>
            <a:xfrm>
              <a:off x="9816199" y="1156468"/>
              <a:ext cx="691533" cy="743767"/>
            </a:xfrm>
            <a:prstGeom prst="roundRect">
              <a:avLst/>
            </a:prstGeom>
          </p:spPr>
        </p:pic>
        <p:pic>
          <p:nvPicPr>
            <p:cNvPr id="21" name="Picture 21" descr="Logo&#10;&#10;Description automatically generated">
              <a:extLst>
                <a:ext uri="{FF2B5EF4-FFF2-40B4-BE49-F238E27FC236}">
                  <a16:creationId xmlns:a16="http://schemas.microsoft.com/office/drawing/2014/main" id="{27B45E7E-C396-4038-88E0-FD467F48D48E}"/>
                </a:ext>
              </a:extLst>
            </p:cNvPr>
            <p:cNvPicPr>
              <a:picLocks noChangeAspect="1"/>
            </p:cNvPicPr>
            <p:nvPr/>
          </p:nvPicPr>
          <p:blipFill>
            <a:blip r:embed="rId6"/>
            <a:stretch>
              <a:fillRect/>
            </a:stretch>
          </p:blipFill>
          <p:spPr>
            <a:xfrm>
              <a:off x="5917154" y="1357937"/>
              <a:ext cx="943585" cy="984116"/>
            </a:xfrm>
            <a:prstGeom prst="roundRect">
              <a:avLst/>
            </a:prstGeom>
          </p:spPr>
        </p:pic>
        <p:pic>
          <p:nvPicPr>
            <p:cNvPr id="23" name="Picture 23" descr="Icon&#10;&#10;Description automatically generated">
              <a:extLst>
                <a:ext uri="{FF2B5EF4-FFF2-40B4-BE49-F238E27FC236}">
                  <a16:creationId xmlns:a16="http://schemas.microsoft.com/office/drawing/2014/main" id="{ED74F3A2-F98C-4001-9DDC-0D634CCFD5C5}"/>
                </a:ext>
              </a:extLst>
            </p:cNvPr>
            <p:cNvPicPr>
              <a:picLocks noChangeAspect="1"/>
            </p:cNvPicPr>
            <p:nvPr/>
          </p:nvPicPr>
          <p:blipFill>
            <a:blip r:embed="rId7"/>
            <a:stretch>
              <a:fillRect/>
            </a:stretch>
          </p:blipFill>
          <p:spPr>
            <a:xfrm>
              <a:off x="3590006" y="2101249"/>
              <a:ext cx="1259732" cy="1284051"/>
            </a:xfrm>
            <a:prstGeom prst="roundRect">
              <a:avLst/>
            </a:prstGeom>
          </p:spPr>
        </p:pic>
        <p:pic>
          <p:nvPicPr>
            <p:cNvPr id="24" name="Picture 24" descr="Icon&#10;&#10;Description automatically generated">
              <a:extLst>
                <a:ext uri="{FF2B5EF4-FFF2-40B4-BE49-F238E27FC236}">
                  <a16:creationId xmlns:a16="http://schemas.microsoft.com/office/drawing/2014/main" id="{60CA9346-D08E-40B2-9486-E0B481BCA73C}"/>
                </a:ext>
              </a:extLst>
            </p:cNvPr>
            <p:cNvPicPr>
              <a:picLocks noChangeAspect="1"/>
            </p:cNvPicPr>
            <p:nvPr/>
          </p:nvPicPr>
          <p:blipFill>
            <a:blip r:embed="rId8"/>
            <a:stretch>
              <a:fillRect/>
            </a:stretch>
          </p:blipFill>
          <p:spPr>
            <a:xfrm>
              <a:off x="2907494" y="1180098"/>
              <a:ext cx="831165" cy="818623"/>
            </a:xfrm>
            <a:prstGeom prst="roundRect">
              <a:avLst/>
            </a:prstGeom>
          </p:spPr>
        </p:pic>
        <p:pic>
          <p:nvPicPr>
            <p:cNvPr id="26" name="Picture 26" descr="Icon&#10;&#10;Description automatically generated">
              <a:extLst>
                <a:ext uri="{FF2B5EF4-FFF2-40B4-BE49-F238E27FC236}">
                  <a16:creationId xmlns:a16="http://schemas.microsoft.com/office/drawing/2014/main" id="{EF1348BB-F2DE-4856-9808-9514E1F96C8D}"/>
                </a:ext>
              </a:extLst>
            </p:cNvPr>
            <p:cNvPicPr>
              <a:picLocks noChangeAspect="1"/>
            </p:cNvPicPr>
            <p:nvPr/>
          </p:nvPicPr>
          <p:blipFill>
            <a:blip r:embed="rId9"/>
            <a:stretch>
              <a:fillRect/>
            </a:stretch>
          </p:blipFill>
          <p:spPr>
            <a:xfrm>
              <a:off x="2782929" y="2189668"/>
              <a:ext cx="967903" cy="976009"/>
            </a:xfrm>
            <a:prstGeom prst="roundRect">
              <a:avLst/>
            </a:prstGeom>
          </p:spPr>
        </p:pic>
        <p:pic>
          <p:nvPicPr>
            <p:cNvPr id="27" name="Picture 27" descr="Logo&#10;&#10;Description automatically generated">
              <a:extLst>
                <a:ext uri="{FF2B5EF4-FFF2-40B4-BE49-F238E27FC236}">
                  <a16:creationId xmlns:a16="http://schemas.microsoft.com/office/drawing/2014/main" id="{4152A973-7D76-4516-AE51-6DF9A021273B}"/>
                </a:ext>
              </a:extLst>
            </p:cNvPr>
            <p:cNvPicPr>
              <a:picLocks noChangeAspect="1"/>
            </p:cNvPicPr>
            <p:nvPr/>
          </p:nvPicPr>
          <p:blipFill>
            <a:blip r:embed="rId10"/>
            <a:stretch>
              <a:fillRect/>
            </a:stretch>
          </p:blipFill>
          <p:spPr>
            <a:xfrm>
              <a:off x="10634682" y="4782536"/>
              <a:ext cx="854819" cy="267553"/>
            </a:xfrm>
            <a:prstGeom prst="roundRect">
              <a:avLst/>
            </a:prstGeom>
          </p:spPr>
        </p:pic>
        <p:pic>
          <p:nvPicPr>
            <p:cNvPr id="30" name="Picture 30" descr="Logo&#10;&#10;Description automatically generated">
              <a:extLst>
                <a:ext uri="{FF2B5EF4-FFF2-40B4-BE49-F238E27FC236}">
                  <a16:creationId xmlns:a16="http://schemas.microsoft.com/office/drawing/2014/main" id="{10625298-0A6F-424B-9CF9-9B960B4C28B5}"/>
                </a:ext>
              </a:extLst>
            </p:cNvPr>
            <p:cNvPicPr>
              <a:picLocks noChangeAspect="1"/>
            </p:cNvPicPr>
            <p:nvPr/>
          </p:nvPicPr>
          <p:blipFill>
            <a:blip r:embed="rId11"/>
            <a:stretch>
              <a:fillRect/>
            </a:stretch>
          </p:blipFill>
          <p:spPr>
            <a:xfrm>
              <a:off x="4920561" y="2229881"/>
              <a:ext cx="1130032" cy="988257"/>
            </a:xfrm>
            <a:prstGeom prst="roundRect">
              <a:avLst/>
            </a:prstGeom>
          </p:spPr>
        </p:pic>
        <p:pic>
          <p:nvPicPr>
            <p:cNvPr id="31" name="Picture 31" descr="Logo&#10;&#10;Description automatically generated">
              <a:extLst>
                <a:ext uri="{FF2B5EF4-FFF2-40B4-BE49-F238E27FC236}">
                  <a16:creationId xmlns:a16="http://schemas.microsoft.com/office/drawing/2014/main" id="{17D71AAE-192E-4ADD-82CE-B22A626640A3}"/>
                </a:ext>
              </a:extLst>
            </p:cNvPr>
            <p:cNvPicPr>
              <a:picLocks noChangeAspect="1"/>
            </p:cNvPicPr>
            <p:nvPr/>
          </p:nvPicPr>
          <p:blipFill>
            <a:blip r:embed="rId12"/>
            <a:stretch>
              <a:fillRect/>
            </a:stretch>
          </p:blipFill>
          <p:spPr>
            <a:xfrm>
              <a:off x="583732" y="1065603"/>
              <a:ext cx="940526" cy="810616"/>
            </a:xfrm>
            <a:prstGeom prst="roundRect">
              <a:avLst/>
            </a:prstGeom>
          </p:spPr>
        </p:pic>
        <p:pic>
          <p:nvPicPr>
            <p:cNvPr id="32" name="Picture 32" descr="Logo&#10;&#10;Description automatically generated">
              <a:extLst>
                <a:ext uri="{FF2B5EF4-FFF2-40B4-BE49-F238E27FC236}">
                  <a16:creationId xmlns:a16="http://schemas.microsoft.com/office/drawing/2014/main" id="{3321D8C4-E74E-47E6-995E-D08C9D3EC6C6}"/>
                </a:ext>
              </a:extLst>
            </p:cNvPr>
            <p:cNvPicPr>
              <a:picLocks noChangeAspect="1"/>
            </p:cNvPicPr>
            <p:nvPr/>
          </p:nvPicPr>
          <p:blipFill>
            <a:blip r:embed="rId13"/>
            <a:stretch>
              <a:fillRect/>
            </a:stretch>
          </p:blipFill>
          <p:spPr>
            <a:xfrm>
              <a:off x="5641103" y="3096618"/>
              <a:ext cx="1378356" cy="873221"/>
            </a:xfrm>
            <a:prstGeom prst="roundRect">
              <a:avLst/>
            </a:prstGeom>
          </p:spPr>
        </p:pic>
        <p:pic>
          <p:nvPicPr>
            <p:cNvPr id="19" name="Picture 35">
              <a:extLst>
                <a:ext uri="{FF2B5EF4-FFF2-40B4-BE49-F238E27FC236}">
                  <a16:creationId xmlns:a16="http://schemas.microsoft.com/office/drawing/2014/main" id="{AEB742C1-1B46-4499-9632-AE75A4DB0EC1}"/>
                </a:ext>
              </a:extLst>
            </p:cNvPr>
            <p:cNvPicPr>
              <a:picLocks noChangeAspect="1"/>
            </p:cNvPicPr>
            <p:nvPr/>
          </p:nvPicPr>
          <p:blipFill>
            <a:blip r:embed="rId14"/>
            <a:stretch>
              <a:fillRect/>
            </a:stretch>
          </p:blipFill>
          <p:spPr>
            <a:xfrm>
              <a:off x="7379659" y="1194353"/>
              <a:ext cx="1062893" cy="804181"/>
            </a:xfrm>
            <a:prstGeom prst="roundRect">
              <a:avLst/>
            </a:prstGeom>
          </p:spPr>
        </p:pic>
      </p:grpSp>
      <p:pic>
        <p:nvPicPr>
          <p:cNvPr id="15" name="Picture 16" descr="Graphical user interface, text, application, website&#10;&#10;Description automatically generated">
            <a:extLst>
              <a:ext uri="{FF2B5EF4-FFF2-40B4-BE49-F238E27FC236}">
                <a16:creationId xmlns:a16="http://schemas.microsoft.com/office/drawing/2014/main" id="{EE612600-D72E-4AC4-8EF1-D1F3A806DBAD}"/>
              </a:ext>
            </a:extLst>
          </p:cNvPr>
          <p:cNvPicPr>
            <a:picLocks noChangeAspect="1"/>
          </p:cNvPicPr>
          <p:nvPr/>
        </p:nvPicPr>
        <p:blipFill>
          <a:blip r:embed="rId15"/>
          <a:stretch>
            <a:fillRect/>
          </a:stretch>
        </p:blipFill>
        <p:spPr>
          <a:xfrm>
            <a:off x="5656737" y="5228806"/>
            <a:ext cx="1143775" cy="519917"/>
          </a:xfrm>
          <a:prstGeom prst="rect">
            <a:avLst/>
          </a:prstGeom>
        </p:spPr>
      </p:pic>
      <p:pic>
        <p:nvPicPr>
          <p:cNvPr id="7" name="Picture 16" descr="Icon&#10;&#10;Description automatically generated">
            <a:extLst>
              <a:ext uri="{FF2B5EF4-FFF2-40B4-BE49-F238E27FC236}">
                <a16:creationId xmlns:a16="http://schemas.microsoft.com/office/drawing/2014/main" id="{DAA15E9D-EE23-4882-81F5-574CA62E143F}"/>
              </a:ext>
            </a:extLst>
          </p:cNvPr>
          <p:cNvPicPr>
            <a:picLocks noChangeAspect="1"/>
          </p:cNvPicPr>
          <p:nvPr/>
        </p:nvPicPr>
        <p:blipFill>
          <a:blip r:embed="rId16"/>
          <a:stretch>
            <a:fillRect/>
          </a:stretch>
        </p:blipFill>
        <p:spPr>
          <a:xfrm>
            <a:off x="1187805" y="3573563"/>
            <a:ext cx="545933" cy="546595"/>
          </a:xfrm>
          <a:prstGeom prst="rect">
            <a:avLst/>
          </a:prstGeom>
        </p:spPr>
      </p:pic>
      <p:pic>
        <p:nvPicPr>
          <p:cNvPr id="13" name="Picture 21" descr="Icon&#10;&#10;Description automatically generated">
            <a:extLst>
              <a:ext uri="{FF2B5EF4-FFF2-40B4-BE49-F238E27FC236}">
                <a16:creationId xmlns:a16="http://schemas.microsoft.com/office/drawing/2014/main" id="{30E7574E-4D35-4185-A01A-DFB023CF912F}"/>
              </a:ext>
            </a:extLst>
          </p:cNvPr>
          <p:cNvPicPr>
            <a:picLocks noChangeAspect="1"/>
          </p:cNvPicPr>
          <p:nvPr/>
        </p:nvPicPr>
        <p:blipFill>
          <a:blip r:embed="rId17"/>
          <a:stretch>
            <a:fillRect/>
          </a:stretch>
        </p:blipFill>
        <p:spPr>
          <a:xfrm>
            <a:off x="3778442" y="4446130"/>
            <a:ext cx="982561" cy="736152"/>
          </a:xfrm>
          <a:prstGeom prst="rect">
            <a:avLst/>
          </a:prstGeom>
        </p:spPr>
      </p:pic>
      <p:pic>
        <p:nvPicPr>
          <p:cNvPr id="22" name="Picture 33" descr="Logo&#10;&#10;Description automatically generated">
            <a:extLst>
              <a:ext uri="{FF2B5EF4-FFF2-40B4-BE49-F238E27FC236}">
                <a16:creationId xmlns:a16="http://schemas.microsoft.com/office/drawing/2014/main" id="{00BA502F-1A38-4D68-B297-73641FCA8968}"/>
              </a:ext>
            </a:extLst>
          </p:cNvPr>
          <p:cNvPicPr>
            <a:picLocks noChangeAspect="1"/>
          </p:cNvPicPr>
          <p:nvPr/>
        </p:nvPicPr>
        <p:blipFill>
          <a:blip r:embed="rId18"/>
          <a:stretch>
            <a:fillRect/>
          </a:stretch>
        </p:blipFill>
        <p:spPr>
          <a:xfrm>
            <a:off x="5560582" y="3111080"/>
            <a:ext cx="694190" cy="436490"/>
          </a:xfrm>
          <a:prstGeom prst="rect">
            <a:avLst/>
          </a:prstGeom>
        </p:spPr>
      </p:pic>
      <p:pic>
        <p:nvPicPr>
          <p:cNvPr id="38" name="Graphic 38">
            <a:extLst>
              <a:ext uri="{FF2B5EF4-FFF2-40B4-BE49-F238E27FC236}">
                <a16:creationId xmlns:a16="http://schemas.microsoft.com/office/drawing/2014/main" id="{C12BE9FE-0E94-444C-A56C-61C968D2BEC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25322" y="3443807"/>
            <a:ext cx="508308" cy="595731"/>
          </a:xfrm>
          <a:prstGeom prst="rect">
            <a:avLst/>
          </a:prstGeom>
        </p:spPr>
      </p:pic>
      <p:pic>
        <p:nvPicPr>
          <p:cNvPr id="40" name="Picture 40">
            <a:extLst>
              <a:ext uri="{FF2B5EF4-FFF2-40B4-BE49-F238E27FC236}">
                <a16:creationId xmlns:a16="http://schemas.microsoft.com/office/drawing/2014/main" id="{DAF94AFC-F441-4F30-8238-EA524901FA4E}"/>
              </a:ext>
            </a:extLst>
          </p:cNvPr>
          <p:cNvPicPr>
            <a:picLocks noChangeAspect="1"/>
          </p:cNvPicPr>
          <p:nvPr/>
        </p:nvPicPr>
        <p:blipFill>
          <a:blip r:embed="rId21"/>
          <a:stretch>
            <a:fillRect/>
          </a:stretch>
        </p:blipFill>
        <p:spPr>
          <a:xfrm>
            <a:off x="6467917" y="2905212"/>
            <a:ext cx="419276" cy="507666"/>
          </a:xfrm>
          <a:prstGeom prst="rect">
            <a:avLst/>
          </a:prstGeom>
        </p:spPr>
      </p:pic>
      <p:pic>
        <p:nvPicPr>
          <p:cNvPr id="41" name="Picture 42" descr="Icon&#10;&#10;Description automatically generated">
            <a:extLst>
              <a:ext uri="{FF2B5EF4-FFF2-40B4-BE49-F238E27FC236}">
                <a16:creationId xmlns:a16="http://schemas.microsoft.com/office/drawing/2014/main" id="{0931A0CC-1386-4D82-8B2F-AFDF49C2F560}"/>
              </a:ext>
            </a:extLst>
          </p:cNvPr>
          <p:cNvPicPr>
            <a:picLocks noChangeAspect="1"/>
          </p:cNvPicPr>
          <p:nvPr/>
        </p:nvPicPr>
        <p:blipFill>
          <a:blip r:embed="rId22"/>
          <a:stretch>
            <a:fillRect/>
          </a:stretch>
        </p:blipFill>
        <p:spPr>
          <a:xfrm>
            <a:off x="533709" y="4552821"/>
            <a:ext cx="601861" cy="462559"/>
          </a:xfrm>
          <a:prstGeom prst="rect">
            <a:avLst/>
          </a:prstGeom>
        </p:spPr>
      </p:pic>
      <p:pic>
        <p:nvPicPr>
          <p:cNvPr id="43" name="Picture 44" descr="Logo, company name&#10;&#10;Description automatically generated">
            <a:extLst>
              <a:ext uri="{FF2B5EF4-FFF2-40B4-BE49-F238E27FC236}">
                <a16:creationId xmlns:a16="http://schemas.microsoft.com/office/drawing/2014/main" id="{F8114FC0-10C0-4B60-B11E-5231325C0DF1}"/>
              </a:ext>
            </a:extLst>
          </p:cNvPr>
          <p:cNvPicPr>
            <a:picLocks noChangeAspect="1"/>
          </p:cNvPicPr>
          <p:nvPr/>
        </p:nvPicPr>
        <p:blipFill>
          <a:blip r:embed="rId23"/>
          <a:stretch>
            <a:fillRect/>
          </a:stretch>
        </p:blipFill>
        <p:spPr>
          <a:xfrm>
            <a:off x="1224668" y="4225320"/>
            <a:ext cx="545187" cy="387460"/>
          </a:xfrm>
          <a:prstGeom prst="rect">
            <a:avLst/>
          </a:prstGeom>
        </p:spPr>
      </p:pic>
      <p:pic>
        <p:nvPicPr>
          <p:cNvPr id="45" name="Picture 45" descr="Logo&#10;&#10;Description automatically generated">
            <a:extLst>
              <a:ext uri="{FF2B5EF4-FFF2-40B4-BE49-F238E27FC236}">
                <a16:creationId xmlns:a16="http://schemas.microsoft.com/office/drawing/2014/main" id="{1F7EC9E9-1976-4D1C-97DC-C3E43315AB31}"/>
              </a:ext>
            </a:extLst>
          </p:cNvPr>
          <p:cNvPicPr>
            <a:picLocks noChangeAspect="1"/>
          </p:cNvPicPr>
          <p:nvPr/>
        </p:nvPicPr>
        <p:blipFill>
          <a:blip r:embed="rId24"/>
          <a:stretch>
            <a:fillRect/>
          </a:stretch>
        </p:blipFill>
        <p:spPr>
          <a:xfrm>
            <a:off x="2902268" y="4034321"/>
            <a:ext cx="648357" cy="602738"/>
          </a:xfrm>
          <a:prstGeom prst="rect">
            <a:avLst/>
          </a:prstGeom>
        </p:spPr>
      </p:pic>
      <p:pic>
        <p:nvPicPr>
          <p:cNvPr id="46" name="Picture 46" descr="A picture containing icon&#10;&#10;Description automatically generated">
            <a:extLst>
              <a:ext uri="{FF2B5EF4-FFF2-40B4-BE49-F238E27FC236}">
                <a16:creationId xmlns:a16="http://schemas.microsoft.com/office/drawing/2014/main" id="{B576E04D-C131-43A5-98AC-2436FF30CEB6}"/>
              </a:ext>
            </a:extLst>
          </p:cNvPr>
          <p:cNvPicPr>
            <a:picLocks noChangeAspect="1"/>
          </p:cNvPicPr>
          <p:nvPr/>
        </p:nvPicPr>
        <p:blipFill>
          <a:blip r:embed="rId25"/>
          <a:stretch>
            <a:fillRect/>
          </a:stretch>
        </p:blipFill>
        <p:spPr>
          <a:xfrm>
            <a:off x="2185322" y="4086553"/>
            <a:ext cx="648357" cy="559126"/>
          </a:xfrm>
          <a:prstGeom prst="rect">
            <a:avLst/>
          </a:prstGeom>
        </p:spPr>
      </p:pic>
      <p:sp>
        <p:nvSpPr>
          <p:cNvPr id="47" name="TextBox 46">
            <a:extLst>
              <a:ext uri="{FF2B5EF4-FFF2-40B4-BE49-F238E27FC236}">
                <a16:creationId xmlns:a16="http://schemas.microsoft.com/office/drawing/2014/main" id="{8B5F3B21-C243-4080-B463-470DB5ED813A}"/>
              </a:ext>
            </a:extLst>
          </p:cNvPr>
          <p:cNvSpPr txBox="1"/>
          <p:nvPr/>
        </p:nvSpPr>
        <p:spPr>
          <a:xfrm>
            <a:off x="2910324" y="4723140"/>
            <a:ext cx="378619" cy="5770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l"/>
            <a:endParaRPr lang="en-US" sz="3300"/>
          </a:p>
        </p:txBody>
      </p:sp>
      <p:pic>
        <p:nvPicPr>
          <p:cNvPr id="51" name="Picture 51" descr="A picture containing transport, aircraft, balloon&#10;&#10;Description automatically generated">
            <a:extLst>
              <a:ext uri="{FF2B5EF4-FFF2-40B4-BE49-F238E27FC236}">
                <a16:creationId xmlns:a16="http://schemas.microsoft.com/office/drawing/2014/main" id="{C26D87E1-01AA-A5BC-DB8B-DB4610F7AEDA}"/>
              </a:ext>
            </a:extLst>
          </p:cNvPr>
          <p:cNvPicPr>
            <a:picLocks noChangeAspect="1"/>
          </p:cNvPicPr>
          <p:nvPr/>
        </p:nvPicPr>
        <p:blipFill>
          <a:blip r:embed="rId26"/>
          <a:stretch>
            <a:fillRect/>
          </a:stretch>
        </p:blipFill>
        <p:spPr>
          <a:xfrm>
            <a:off x="1197003" y="2503785"/>
            <a:ext cx="612476" cy="154158"/>
          </a:xfrm>
          <a:prstGeom prst="rect">
            <a:avLst/>
          </a:prstGeom>
        </p:spPr>
      </p:pic>
      <p:pic>
        <p:nvPicPr>
          <p:cNvPr id="52" name="Picture 52">
            <a:extLst>
              <a:ext uri="{FF2B5EF4-FFF2-40B4-BE49-F238E27FC236}">
                <a16:creationId xmlns:a16="http://schemas.microsoft.com/office/drawing/2014/main" id="{8D7535C6-7F76-5FBE-1EBD-4E49E200BDC3}"/>
              </a:ext>
            </a:extLst>
          </p:cNvPr>
          <p:cNvPicPr>
            <a:picLocks noChangeAspect="1"/>
          </p:cNvPicPr>
          <p:nvPr/>
        </p:nvPicPr>
        <p:blipFill>
          <a:blip r:embed="rId27"/>
          <a:stretch>
            <a:fillRect/>
          </a:stretch>
        </p:blipFill>
        <p:spPr>
          <a:xfrm>
            <a:off x="1225578" y="2907051"/>
            <a:ext cx="436713" cy="447495"/>
          </a:xfrm>
          <a:prstGeom prst="rect">
            <a:avLst/>
          </a:prstGeom>
        </p:spPr>
      </p:pic>
      <p:pic>
        <p:nvPicPr>
          <p:cNvPr id="53" name="Picture 54" descr="A picture containing icon&#10;&#10;Description automatically generated">
            <a:extLst>
              <a:ext uri="{FF2B5EF4-FFF2-40B4-BE49-F238E27FC236}">
                <a16:creationId xmlns:a16="http://schemas.microsoft.com/office/drawing/2014/main" id="{786EA83E-C7E4-3B97-816B-1AD1F2AD2089}"/>
              </a:ext>
            </a:extLst>
          </p:cNvPr>
          <p:cNvPicPr>
            <a:picLocks noChangeAspect="1"/>
          </p:cNvPicPr>
          <p:nvPr/>
        </p:nvPicPr>
        <p:blipFill>
          <a:blip r:embed="rId28"/>
          <a:stretch>
            <a:fillRect/>
          </a:stretch>
        </p:blipFill>
        <p:spPr>
          <a:xfrm>
            <a:off x="534926" y="3704454"/>
            <a:ext cx="556404" cy="556404"/>
          </a:xfrm>
          <a:prstGeom prst="rect">
            <a:avLst/>
          </a:prstGeom>
        </p:spPr>
      </p:pic>
      <p:pic>
        <p:nvPicPr>
          <p:cNvPr id="55" name="Picture 57" descr="Logo, icon&#10;&#10;Description automatically generated">
            <a:extLst>
              <a:ext uri="{FF2B5EF4-FFF2-40B4-BE49-F238E27FC236}">
                <a16:creationId xmlns:a16="http://schemas.microsoft.com/office/drawing/2014/main" id="{1C28C85E-065B-06C7-684C-E3C24FAC5F2E}"/>
              </a:ext>
            </a:extLst>
          </p:cNvPr>
          <p:cNvPicPr>
            <a:picLocks noChangeAspect="1"/>
          </p:cNvPicPr>
          <p:nvPr/>
        </p:nvPicPr>
        <p:blipFill>
          <a:blip r:embed="rId29"/>
          <a:stretch>
            <a:fillRect/>
          </a:stretch>
        </p:blipFill>
        <p:spPr>
          <a:xfrm>
            <a:off x="2911503" y="2404022"/>
            <a:ext cx="536995" cy="526212"/>
          </a:xfrm>
          <a:prstGeom prst="rect">
            <a:avLst/>
          </a:prstGeom>
        </p:spPr>
      </p:pic>
      <p:pic>
        <p:nvPicPr>
          <p:cNvPr id="58" name="Picture 60" descr="Logo, icon&#10;&#10;Description automatically generated">
            <a:extLst>
              <a:ext uri="{FF2B5EF4-FFF2-40B4-BE49-F238E27FC236}">
                <a16:creationId xmlns:a16="http://schemas.microsoft.com/office/drawing/2014/main" id="{A0A4138F-48D6-13CD-FA69-8EE7B04A6682}"/>
              </a:ext>
            </a:extLst>
          </p:cNvPr>
          <p:cNvPicPr>
            <a:picLocks noChangeAspect="1"/>
          </p:cNvPicPr>
          <p:nvPr/>
        </p:nvPicPr>
        <p:blipFill>
          <a:blip r:embed="rId30"/>
          <a:stretch>
            <a:fillRect/>
          </a:stretch>
        </p:blipFill>
        <p:spPr>
          <a:xfrm>
            <a:off x="2647516" y="4863039"/>
            <a:ext cx="412181" cy="493324"/>
          </a:xfrm>
          <a:prstGeom prst="rect">
            <a:avLst/>
          </a:prstGeom>
        </p:spPr>
      </p:pic>
      <p:pic>
        <p:nvPicPr>
          <p:cNvPr id="61" name="Picture 62" descr="Logo, icon&#10;&#10;Description automatically generated">
            <a:extLst>
              <a:ext uri="{FF2B5EF4-FFF2-40B4-BE49-F238E27FC236}">
                <a16:creationId xmlns:a16="http://schemas.microsoft.com/office/drawing/2014/main" id="{4629E4D7-2C6B-6270-C791-D592822FF9C4}"/>
              </a:ext>
            </a:extLst>
          </p:cNvPr>
          <p:cNvPicPr>
            <a:picLocks noChangeAspect="1"/>
          </p:cNvPicPr>
          <p:nvPr/>
        </p:nvPicPr>
        <p:blipFill>
          <a:blip r:embed="rId31"/>
          <a:stretch>
            <a:fillRect/>
          </a:stretch>
        </p:blipFill>
        <p:spPr>
          <a:xfrm>
            <a:off x="6408975" y="2344986"/>
            <a:ext cx="476250" cy="476250"/>
          </a:xfrm>
          <a:prstGeom prst="rect">
            <a:avLst/>
          </a:prstGeom>
        </p:spPr>
      </p:pic>
      <p:pic>
        <p:nvPicPr>
          <p:cNvPr id="63" name="Picture 63" descr="Icon&#10;&#10;Description automatically generated">
            <a:extLst>
              <a:ext uri="{FF2B5EF4-FFF2-40B4-BE49-F238E27FC236}">
                <a16:creationId xmlns:a16="http://schemas.microsoft.com/office/drawing/2014/main" id="{C0F1B4D3-3B79-C65D-344C-E45F194DE98E}"/>
              </a:ext>
            </a:extLst>
          </p:cNvPr>
          <p:cNvPicPr>
            <a:picLocks noChangeAspect="1"/>
          </p:cNvPicPr>
          <p:nvPr/>
        </p:nvPicPr>
        <p:blipFill>
          <a:blip r:embed="rId32"/>
          <a:stretch>
            <a:fillRect/>
          </a:stretch>
        </p:blipFill>
        <p:spPr>
          <a:xfrm>
            <a:off x="5629117" y="3741589"/>
            <a:ext cx="488156" cy="483394"/>
          </a:xfrm>
          <a:prstGeom prst="rect">
            <a:avLst/>
          </a:prstGeom>
        </p:spPr>
      </p:pic>
      <p:pic>
        <p:nvPicPr>
          <p:cNvPr id="64" name="Picture 64">
            <a:extLst>
              <a:ext uri="{FF2B5EF4-FFF2-40B4-BE49-F238E27FC236}">
                <a16:creationId xmlns:a16="http://schemas.microsoft.com/office/drawing/2014/main" id="{7DB22B5C-468A-6132-5563-7CDDCE19E564}"/>
              </a:ext>
            </a:extLst>
          </p:cNvPr>
          <p:cNvPicPr>
            <a:picLocks noChangeAspect="1"/>
          </p:cNvPicPr>
          <p:nvPr/>
        </p:nvPicPr>
        <p:blipFill>
          <a:blip r:embed="rId33"/>
          <a:stretch>
            <a:fillRect/>
          </a:stretch>
        </p:blipFill>
        <p:spPr>
          <a:xfrm>
            <a:off x="6228000" y="4064248"/>
            <a:ext cx="476250" cy="495300"/>
          </a:xfrm>
          <a:prstGeom prst="rect">
            <a:avLst/>
          </a:prstGeom>
        </p:spPr>
      </p:pic>
      <p:pic>
        <p:nvPicPr>
          <p:cNvPr id="65" name="Picture 65" descr="Logo&#10;&#10;Description automatically generated">
            <a:extLst>
              <a:ext uri="{FF2B5EF4-FFF2-40B4-BE49-F238E27FC236}">
                <a16:creationId xmlns:a16="http://schemas.microsoft.com/office/drawing/2014/main" id="{7B160FDC-420F-35FE-A026-B4CB1D8D7250}"/>
              </a:ext>
            </a:extLst>
          </p:cNvPr>
          <p:cNvPicPr>
            <a:picLocks noChangeAspect="1"/>
          </p:cNvPicPr>
          <p:nvPr/>
        </p:nvPicPr>
        <p:blipFill>
          <a:blip r:embed="rId34"/>
          <a:stretch>
            <a:fillRect/>
          </a:stretch>
        </p:blipFill>
        <p:spPr>
          <a:xfrm>
            <a:off x="6423263" y="4607173"/>
            <a:ext cx="504825" cy="519113"/>
          </a:xfrm>
          <a:prstGeom prst="rect">
            <a:avLst/>
          </a:prstGeom>
        </p:spPr>
      </p:pic>
      <p:pic>
        <p:nvPicPr>
          <p:cNvPr id="66" name="Picture 66" descr="Logo&#10;&#10;Description automatically generated">
            <a:extLst>
              <a:ext uri="{FF2B5EF4-FFF2-40B4-BE49-F238E27FC236}">
                <a16:creationId xmlns:a16="http://schemas.microsoft.com/office/drawing/2014/main" id="{713D9A9F-7306-2DF2-9887-D9C496BE30CF}"/>
              </a:ext>
            </a:extLst>
          </p:cNvPr>
          <p:cNvPicPr>
            <a:picLocks noChangeAspect="1"/>
          </p:cNvPicPr>
          <p:nvPr/>
        </p:nvPicPr>
        <p:blipFill>
          <a:blip r:embed="rId35"/>
          <a:stretch>
            <a:fillRect/>
          </a:stretch>
        </p:blipFill>
        <p:spPr>
          <a:xfrm>
            <a:off x="5527913" y="4366661"/>
            <a:ext cx="457200" cy="542936"/>
          </a:xfrm>
          <a:prstGeom prst="rect">
            <a:avLst/>
          </a:prstGeom>
        </p:spPr>
      </p:pic>
      <p:pic>
        <p:nvPicPr>
          <p:cNvPr id="67" name="Picture 67" descr="A picture containing text, businesscard, stationary, envelope&#10;&#10;Description automatically generated">
            <a:extLst>
              <a:ext uri="{FF2B5EF4-FFF2-40B4-BE49-F238E27FC236}">
                <a16:creationId xmlns:a16="http://schemas.microsoft.com/office/drawing/2014/main" id="{B7F90D17-BC6A-380F-5BF3-72F998072EAE}"/>
              </a:ext>
            </a:extLst>
          </p:cNvPr>
          <p:cNvPicPr>
            <a:picLocks noChangeAspect="1"/>
          </p:cNvPicPr>
          <p:nvPr/>
        </p:nvPicPr>
        <p:blipFill>
          <a:blip r:embed="rId36"/>
          <a:stretch>
            <a:fillRect/>
          </a:stretch>
        </p:blipFill>
        <p:spPr>
          <a:xfrm>
            <a:off x="5961300" y="4677359"/>
            <a:ext cx="404813" cy="478753"/>
          </a:xfrm>
          <a:prstGeom prst="rect">
            <a:avLst/>
          </a:prstGeom>
        </p:spPr>
      </p:pic>
      <p:pic>
        <p:nvPicPr>
          <p:cNvPr id="68" name="Picture 68" descr="Logo, company name&#10;&#10;Description automatically generated">
            <a:extLst>
              <a:ext uri="{FF2B5EF4-FFF2-40B4-BE49-F238E27FC236}">
                <a16:creationId xmlns:a16="http://schemas.microsoft.com/office/drawing/2014/main" id="{1C9EFB67-4D24-571D-90C5-1CD422B8BE22}"/>
              </a:ext>
            </a:extLst>
          </p:cNvPr>
          <p:cNvPicPr>
            <a:picLocks noChangeAspect="1"/>
          </p:cNvPicPr>
          <p:nvPr/>
        </p:nvPicPr>
        <p:blipFill>
          <a:blip r:embed="rId37"/>
          <a:stretch>
            <a:fillRect/>
          </a:stretch>
        </p:blipFill>
        <p:spPr>
          <a:xfrm>
            <a:off x="7871062" y="2433536"/>
            <a:ext cx="633413" cy="389986"/>
          </a:xfrm>
          <a:prstGeom prst="rect">
            <a:avLst/>
          </a:prstGeom>
        </p:spPr>
      </p:pic>
      <p:pic>
        <p:nvPicPr>
          <p:cNvPr id="70" name="Picture 70" descr="A picture containing text, aircraft&#10;&#10;Description automatically generated">
            <a:extLst>
              <a:ext uri="{FF2B5EF4-FFF2-40B4-BE49-F238E27FC236}">
                <a16:creationId xmlns:a16="http://schemas.microsoft.com/office/drawing/2014/main" id="{1A115901-A843-7F27-FCCC-78F424F3AE92}"/>
              </a:ext>
            </a:extLst>
          </p:cNvPr>
          <p:cNvPicPr>
            <a:picLocks noChangeAspect="1"/>
          </p:cNvPicPr>
          <p:nvPr/>
        </p:nvPicPr>
        <p:blipFill>
          <a:blip r:embed="rId38"/>
          <a:stretch>
            <a:fillRect/>
          </a:stretch>
        </p:blipFill>
        <p:spPr>
          <a:xfrm>
            <a:off x="7304532" y="3047364"/>
            <a:ext cx="356199" cy="614363"/>
          </a:xfrm>
          <a:prstGeom prst="rect">
            <a:avLst/>
          </a:prstGeom>
        </p:spPr>
      </p:pic>
      <p:pic>
        <p:nvPicPr>
          <p:cNvPr id="71" name="Picture 71" descr="A picture containing text, clipart&#10;&#10;Description automatically generated">
            <a:extLst>
              <a:ext uri="{FF2B5EF4-FFF2-40B4-BE49-F238E27FC236}">
                <a16:creationId xmlns:a16="http://schemas.microsoft.com/office/drawing/2014/main" id="{EED28153-9357-68AB-043C-F207E7D302BE}"/>
              </a:ext>
            </a:extLst>
          </p:cNvPr>
          <p:cNvPicPr>
            <a:picLocks noChangeAspect="1"/>
          </p:cNvPicPr>
          <p:nvPr/>
        </p:nvPicPr>
        <p:blipFill>
          <a:blip r:embed="rId39"/>
          <a:stretch>
            <a:fillRect/>
          </a:stretch>
        </p:blipFill>
        <p:spPr>
          <a:xfrm>
            <a:off x="7723425" y="3186246"/>
            <a:ext cx="842963" cy="289154"/>
          </a:xfrm>
          <a:prstGeom prst="rect">
            <a:avLst/>
          </a:prstGeom>
        </p:spPr>
      </p:pic>
      <p:pic>
        <p:nvPicPr>
          <p:cNvPr id="72" name="Picture 72">
            <a:extLst>
              <a:ext uri="{FF2B5EF4-FFF2-40B4-BE49-F238E27FC236}">
                <a16:creationId xmlns:a16="http://schemas.microsoft.com/office/drawing/2014/main" id="{F7C3F281-06C0-ECBB-4EC1-C3CFCC24A6AF}"/>
              </a:ext>
            </a:extLst>
          </p:cNvPr>
          <p:cNvPicPr>
            <a:picLocks noChangeAspect="1"/>
          </p:cNvPicPr>
          <p:nvPr/>
        </p:nvPicPr>
        <p:blipFill>
          <a:blip r:embed="rId40"/>
          <a:stretch>
            <a:fillRect/>
          </a:stretch>
        </p:blipFill>
        <p:spPr>
          <a:xfrm>
            <a:off x="7442438" y="3547529"/>
            <a:ext cx="1181100" cy="385739"/>
          </a:xfrm>
          <a:prstGeom prst="rect">
            <a:avLst/>
          </a:prstGeom>
        </p:spPr>
      </p:pic>
      <p:pic>
        <p:nvPicPr>
          <p:cNvPr id="73" name="Picture 73" descr="Text&#10;&#10;Description automatically generated">
            <a:extLst>
              <a:ext uri="{FF2B5EF4-FFF2-40B4-BE49-F238E27FC236}">
                <a16:creationId xmlns:a16="http://schemas.microsoft.com/office/drawing/2014/main" id="{0E18B49A-F329-A861-9AE3-D5DAE9B186F5}"/>
              </a:ext>
            </a:extLst>
          </p:cNvPr>
          <p:cNvPicPr>
            <a:picLocks noChangeAspect="1"/>
          </p:cNvPicPr>
          <p:nvPr/>
        </p:nvPicPr>
        <p:blipFill>
          <a:blip r:embed="rId41"/>
          <a:stretch>
            <a:fillRect/>
          </a:stretch>
        </p:blipFill>
        <p:spPr>
          <a:xfrm>
            <a:off x="7294800" y="3938514"/>
            <a:ext cx="1100138" cy="375293"/>
          </a:xfrm>
          <a:prstGeom prst="rect">
            <a:avLst/>
          </a:prstGeom>
        </p:spPr>
      </p:pic>
      <p:pic>
        <p:nvPicPr>
          <p:cNvPr id="74" name="Picture 74" descr="Logo, company name&#10;&#10;Description automatically generated">
            <a:extLst>
              <a:ext uri="{FF2B5EF4-FFF2-40B4-BE49-F238E27FC236}">
                <a16:creationId xmlns:a16="http://schemas.microsoft.com/office/drawing/2014/main" id="{2434BAF9-948C-2282-E5B4-30391E0267E3}"/>
              </a:ext>
            </a:extLst>
          </p:cNvPr>
          <p:cNvPicPr>
            <a:picLocks noChangeAspect="1"/>
          </p:cNvPicPr>
          <p:nvPr/>
        </p:nvPicPr>
        <p:blipFill>
          <a:blip r:embed="rId42"/>
          <a:stretch>
            <a:fillRect/>
          </a:stretch>
        </p:blipFill>
        <p:spPr>
          <a:xfrm>
            <a:off x="7294800" y="4364286"/>
            <a:ext cx="666750" cy="342900"/>
          </a:xfrm>
          <a:prstGeom prst="rect">
            <a:avLst/>
          </a:prstGeom>
        </p:spPr>
      </p:pic>
      <p:pic>
        <p:nvPicPr>
          <p:cNvPr id="75" name="Picture 75" descr="Logo&#10;&#10;Description automatically generated">
            <a:extLst>
              <a:ext uri="{FF2B5EF4-FFF2-40B4-BE49-F238E27FC236}">
                <a16:creationId xmlns:a16="http://schemas.microsoft.com/office/drawing/2014/main" id="{F7EFBD61-22CD-64DE-A790-71119251A228}"/>
              </a:ext>
            </a:extLst>
          </p:cNvPr>
          <p:cNvPicPr>
            <a:picLocks noChangeAspect="1"/>
          </p:cNvPicPr>
          <p:nvPr/>
        </p:nvPicPr>
        <p:blipFill>
          <a:blip r:embed="rId43"/>
          <a:stretch>
            <a:fillRect/>
          </a:stretch>
        </p:blipFill>
        <p:spPr>
          <a:xfrm>
            <a:off x="8056800" y="4334187"/>
            <a:ext cx="447675" cy="450723"/>
          </a:xfrm>
          <a:prstGeom prst="rect">
            <a:avLst/>
          </a:prstGeom>
        </p:spPr>
      </p:pic>
      <p:pic>
        <p:nvPicPr>
          <p:cNvPr id="76" name="Picture 76" descr="Logo&#10;&#10;Description automatically generated">
            <a:extLst>
              <a:ext uri="{FF2B5EF4-FFF2-40B4-BE49-F238E27FC236}">
                <a16:creationId xmlns:a16="http://schemas.microsoft.com/office/drawing/2014/main" id="{56519919-D301-F5E6-33CE-FECDB21C3F0D}"/>
              </a:ext>
            </a:extLst>
          </p:cNvPr>
          <p:cNvPicPr>
            <a:picLocks noChangeAspect="1"/>
          </p:cNvPicPr>
          <p:nvPr/>
        </p:nvPicPr>
        <p:blipFill>
          <a:blip r:embed="rId44"/>
          <a:stretch>
            <a:fillRect/>
          </a:stretch>
        </p:blipFill>
        <p:spPr>
          <a:xfrm>
            <a:off x="7218600" y="4836446"/>
            <a:ext cx="800100" cy="513005"/>
          </a:xfrm>
          <a:prstGeom prst="rect">
            <a:avLst/>
          </a:prstGeom>
        </p:spPr>
      </p:pic>
      <p:pic>
        <p:nvPicPr>
          <p:cNvPr id="77" name="Picture 77">
            <a:extLst>
              <a:ext uri="{FF2B5EF4-FFF2-40B4-BE49-F238E27FC236}">
                <a16:creationId xmlns:a16="http://schemas.microsoft.com/office/drawing/2014/main" id="{86D730B0-2D49-032C-1401-5622DD61114E}"/>
              </a:ext>
            </a:extLst>
          </p:cNvPr>
          <p:cNvPicPr>
            <a:picLocks noChangeAspect="1"/>
          </p:cNvPicPr>
          <p:nvPr/>
        </p:nvPicPr>
        <p:blipFill>
          <a:blip r:embed="rId45"/>
          <a:stretch>
            <a:fillRect/>
          </a:stretch>
        </p:blipFill>
        <p:spPr>
          <a:xfrm>
            <a:off x="7375763" y="5458294"/>
            <a:ext cx="1171575" cy="383734"/>
          </a:xfrm>
          <a:prstGeom prst="rect">
            <a:avLst/>
          </a:prstGeom>
        </p:spPr>
      </p:pic>
      <p:pic>
        <p:nvPicPr>
          <p:cNvPr id="78" name="Picture 78" descr="Icon&#10;&#10;Description automatically generated">
            <a:extLst>
              <a:ext uri="{FF2B5EF4-FFF2-40B4-BE49-F238E27FC236}">
                <a16:creationId xmlns:a16="http://schemas.microsoft.com/office/drawing/2014/main" id="{57F8BCFC-32FA-00D7-2C0B-84C4E8CA3DEA}"/>
              </a:ext>
            </a:extLst>
          </p:cNvPr>
          <p:cNvPicPr>
            <a:picLocks noChangeAspect="1"/>
          </p:cNvPicPr>
          <p:nvPr/>
        </p:nvPicPr>
        <p:blipFill>
          <a:blip r:embed="rId46"/>
          <a:stretch>
            <a:fillRect/>
          </a:stretch>
        </p:blipFill>
        <p:spPr>
          <a:xfrm>
            <a:off x="1279763" y="4835773"/>
            <a:ext cx="514350" cy="509588"/>
          </a:xfrm>
          <a:prstGeom prst="rect">
            <a:avLst/>
          </a:prstGeom>
        </p:spPr>
      </p:pic>
      <p:sp>
        <p:nvSpPr>
          <p:cNvPr id="2" name="Title 1">
            <a:extLst>
              <a:ext uri="{FF2B5EF4-FFF2-40B4-BE49-F238E27FC236}">
                <a16:creationId xmlns:a16="http://schemas.microsoft.com/office/drawing/2014/main" id="{28B3DC7A-BBED-5D2D-E18F-34724D4EA9DB}"/>
              </a:ext>
            </a:extLst>
          </p:cNvPr>
          <p:cNvSpPr>
            <a:spLocks noGrp="1"/>
          </p:cNvSpPr>
          <p:nvPr>
            <p:ph type="title"/>
          </p:nvPr>
        </p:nvSpPr>
        <p:spPr/>
        <p:txBody>
          <a:bodyPr/>
          <a:lstStyle/>
          <a:p>
            <a:r>
              <a:rPr lang="en-IN" dirty="0"/>
              <a:t>Tech Stack</a:t>
            </a:r>
          </a:p>
        </p:txBody>
      </p:sp>
    </p:spTree>
    <p:extLst>
      <p:ext uri="{BB962C8B-B14F-4D97-AF65-F5344CB8AC3E}">
        <p14:creationId xmlns:p14="http://schemas.microsoft.com/office/powerpoint/2010/main" val="34381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nodePh="1">
                                  <p:stCondLst>
                                    <p:cond delay="0"/>
                                  </p:stCondLst>
                                  <p:endCondLst>
                                    <p:cond evt="begin" delay="0">
                                      <p:tn val="38"/>
                                    </p:cond>
                                  </p:end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par>
                                <p:cTn id="68" presetID="10" presetClass="entr" presetSubtype="0"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par>
                                <p:cTn id="77" presetID="10"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10" presetClass="entr" presetSubtype="0" fill="hold"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par>
                                <p:cTn id="83" presetID="10" presetClass="entr" presetSubtype="0" fill="hold"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par>
                                <p:cTn id="89" presetID="10"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10" presetClass="entr" presetSubtype="0" fill="hold"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par>
                                <p:cTn id="101" presetID="10" presetClass="entr" presetSubtype="0" fill="hold"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9BB28-7D52-D1B1-52CD-81E19E803D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9A6F91-8AEE-961A-BFBF-7E06E634B0E4}"/>
              </a:ext>
            </a:extLst>
          </p:cNvPr>
          <p:cNvSpPr>
            <a:spLocks noGrp="1"/>
          </p:cNvSpPr>
          <p:nvPr>
            <p:ph type="title"/>
          </p:nvPr>
        </p:nvSpPr>
        <p:spPr>
          <a:xfrm>
            <a:off x="461035" y="170122"/>
            <a:ext cx="8205261" cy="785553"/>
          </a:xfrm>
        </p:spPr>
        <p:txBody>
          <a:bodyPr anchor="b">
            <a:normAutofit/>
          </a:bodyPr>
          <a:lstStyle/>
          <a:p>
            <a:r>
              <a:rPr lang="en-US" dirty="0"/>
              <a:t>Why to use a performance Testing tools</a:t>
            </a:r>
            <a:endParaRPr lang="en-IN" dirty="0"/>
          </a:p>
        </p:txBody>
      </p:sp>
      <p:graphicFrame>
        <p:nvGraphicFramePr>
          <p:cNvPr id="5" name="Content Placeholder 1">
            <a:extLst>
              <a:ext uri="{FF2B5EF4-FFF2-40B4-BE49-F238E27FC236}">
                <a16:creationId xmlns:a16="http://schemas.microsoft.com/office/drawing/2014/main" id="{F99122D9-8C33-C86B-29DB-C711BFE642D5}"/>
              </a:ext>
            </a:extLst>
          </p:cNvPr>
          <p:cNvGraphicFramePr>
            <a:graphicFrameLocks noGrp="1"/>
          </p:cNvGraphicFramePr>
          <p:nvPr>
            <p:ph sz="quarter" idx="12"/>
            <p:extLst>
              <p:ext uri="{D42A27DB-BD31-4B8C-83A1-F6EECF244321}">
                <p14:modId xmlns:p14="http://schemas.microsoft.com/office/powerpoint/2010/main" val="4048608390"/>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150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DF0A6-8527-C127-C6F5-275C94AA8E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72ADC87-6A43-A239-D84E-EB85D8D872EA}"/>
              </a:ext>
            </a:extLst>
          </p:cNvPr>
          <p:cNvSpPr>
            <a:spLocks noGrp="1"/>
          </p:cNvSpPr>
          <p:nvPr>
            <p:ph type="title"/>
          </p:nvPr>
        </p:nvSpPr>
        <p:spPr>
          <a:xfrm>
            <a:off x="461035" y="170122"/>
            <a:ext cx="8205261" cy="785553"/>
          </a:xfrm>
        </p:spPr>
        <p:txBody>
          <a:bodyPr anchor="b">
            <a:normAutofit/>
          </a:bodyPr>
          <a:lstStyle/>
          <a:p>
            <a:r>
              <a:rPr lang="en-US" dirty="0"/>
              <a:t>Why to use a performance Testing tools</a:t>
            </a:r>
            <a:endParaRPr lang="en-IN" dirty="0"/>
          </a:p>
        </p:txBody>
      </p:sp>
      <p:graphicFrame>
        <p:nvGraphicFramePr>
          <p:cNvPr id="5" name="Content Placeholder 1">
            <a:extLst>
              <a:ext uri="{FF2B5EF4-FFF2-40B4-BE49-F238E27FC236}">
                <a16:creationId xmlns:a16="http://schemas.microsoft.com/office/drawing/2014/main" id="{707F3163-CCCF-73C3-2DAD-3C8A1F821BE8}"/>
              </a:ext>
            </a:extLst>
          </p:cNvPr>
          <p:cNvGraphicFramePr>
            <a:graphicFrameLocks noGrp="1"/>
          </p:cNvGraphicFramePr>
          <p:nvPr>
            <p:ph sz="quarter" idx="12"/>
            <p:extLst>
              <p:ext uri="{D42A27DB-BD31-4B8C-83A1-F6EECF244321}">
                <p14:modId xmlns:p14="http://schemas.microsoft.com/office/powerpoint/2010/main" val="2750309092"/>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14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B0E709-F6E7-A853-6730-CE2BAB7AD76A}"/>
              </a:ext>
            </a:extLst>
          </p:cNvPr>
          <p:cNvPicPr>
            <a:picLocks noChangeAspect="1"/>
          </p:cNvPicPr>
          <p:nvPr/>
        </p:nvPicPr>
        <p:blipFill>
          <a:blip r:embed="rId2"/>
          <a:stretch>
            <a:fillRect/>
          </a:stretch>
        </p:blipFill>
        <p:spPr>
          <a:xfrm>
            <a:off x="457201" y="2199155"/>
            <a:ext cx="8228012" cy="3188354"/>
          </a:xfrm>
          <a:prstGeom prst="rect">
            <a:avLst/>
          </a:prstGeom>
          <a:noFill/>
        </p:spPr>
      </p:pic>
      <p:sp>
        <p:nvSpPr>
          <p:cNvPr id="3" name="Title 2">
            <a:extLst>
              <a:ext uri="{FF2B5EF4-FFF2-40B4-BE49-F238E27FC236}">
                <a16:creationId xmlns:a16="http://schemas.microsoft.com/office/drawing/2014/main" id="{12A04919-22D3-A26D-83B8-1715DC972BA4}"/>
              </a:ext>
            </a:extLst>
          </p:cNvPr>
          <p:cNvSpPr>
            <a:spLocks noGrp="1"/>
          </p:cNvSpPr>
          <p:nvPr>
            <p:ph type="title"/>
          </p:nvPr>
        </p:nvSpPr>
        <p:spPr>
          <a:xfrm>
            <a:off x="461035" y="170122"/>
            <a:ext cx="8205261" cy="785553"/>
          </a:xfrm>
        </p:spPr>
        <p:txBody>
          <a:bodyPr anchor="b">
            <a:normAutofit/>
          </a:bodyPr>
          <a:lstStyle/>
          <a:p>
            <a:r>
              <a:rPr lang="en-IN" dirty="0"/>
              <a:t> Popular Performance-Testing Tools</a:t>
            </a:r>
          </a:p>
        </p:txBody>
      </p:sp>
    </p:spTree>
    <p:extLst>
      <p:ext uri="{BB962C8B-B14F-4D97-AF65-F5344CB8AC3E}">
        <p14:creationId xmlns:p14="http://schemas.microsoft.com/office/powerpoint/2010/main" val="1419326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D1ECF2-DE01-D1BB-9555-67B161F42519}"/>
              </a:ext>
            </a:extLst>
          </p:cNvPr>
          <p:cNvSpPr>
            <a:spLocks noGrp="1"/>
          </p:cNvSpPr>
          <p:nvPr>
            <p:ph type="title"/>
          </p:nvPr>
        </p:nvSpPr>
        <p:spPr>
          <a:xfrm>
            <a:off x="461035" y="170122"/>
            <a:ext cx="8205261" cy="785553"/>
          </a:xfrm>
        </p:spPr>
        <p:txBody>
          <a:bodyPr anchor="b">
            <a:normAutofit/>
          </a:bodyPr>
          <a:lstStyle/>
          <a:p>
            <a:r>
              <a:rPr lang="en-IN" dirty="0"/>
              <a:t>JMeter</a:t>
            </a:r>
          </a:p>
        </p:txBody>
      </p:sp>
      <p:graphicFrame>
        <p:nvGraphicFramePr>
          <p:cNvPr id="5" name="Content Placeholder 1">
            <a:extLst>
              <a:ext uri="{FF2B5EF4-FFF2-40B4-BE49-F238E27FC236}">
                <a16:creationId xmlns:a16="http://schemas.microsoft.com/office/drawing/2014/main" id="{01443ED3-86DD-B103-5D1A-EEA00E9E3E03}"/>
              </a:ext>
            </a:extLst>
          </p:cNvPr>
          <p:cNvGraphicFramePr>
            <a:graphicFrameLocks noGrp="1"/>
          </p:cNvGraphicFramePr>
          <p:nvPr>
            <p:ph sz="quarter" idx="12"/>
            <p:extLst>
              <p:ext uri="{D42A27DB-BD31-4B8C-83A1-F6EECF244321}">
                <p14:modId xmlns:p14="http://schemas.microsoft.com/office/powerpoint/2010/main" val="669315759"/>
              </p:ext>
            </p:extLst>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1322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A9FE9-9759-57A3-8FB3-9A0DB39D9139}"/>
              </a:ext>
            </a:extLst>
          </p:cNvPr>
          <p:cNvSpPr>
            <a:spLocks noGrp="1"/>
          </p:cNvSpPr>
          <p:nvPr>
            <p:ph sz="quarter" idx="12"/>
          </p:nvPr>
        </p:nvSpPr>
        <p:spPr>
          <a:xfrm>
            <a:off x="457201" y="1381125"/>
            <a:ext cx="8228012" cy="5037138"/>
          </a:xfrm>
        </p:spPr>
        <p:txBody>
          <a:bodyPr>
            <a:normAutofit/>
          </a:bodyPr>
          <a:lstStyle/>
          <a:p>
            <a:r>
              <a:rPr lang="en-IN" b="1" dirty="0"/>
              <a:t>Protocol Support</a:t>
            </a:r>
            <a:endParaRPr lang="en-IN" dirty="0"/>
          </a:p>
          <a:p>
            <a:pPr lvl="1"/>
            <a:r>
              <a:rPr lang="en-IN" sz="2600">
                <a:solidFill>
                  <a:schemeClr val="tx1"/>
                </a:solidFill>
              </a:rPr>
              <a:t>HTTP, HTTPS (web)</a:t>
            </a:r>
          </a:p>
          <a:p>
            <a:pPr lvl="1"/>
            <a:r>
              <a:rPr lang="en-IN" sz="2600">
                <a:solidFill>
                  <a:schemeClr val="tx1"/>
                </a:solidFill>
              </a:rPr>
              <a:t>SOAP / REST web services</a:t>
            </a:r>
          </a:p>
          <a:p>
            <a:pPr lvl="1"/>
            <a:r>
              <a:rPr lang="en-IN" sz="2600">
                <a:solidFill>
                  <a:schemeClr val="tx1"/>
                </a:solidFill>
              </a:rPr>
              <a:t>JDBC (database via JDBC driver)</a:t>
            </a:r>
          </a:p>
          <a:p>
            <a:pPr lvl="1"/>
            <a:r>
              <a:rPr lang="en-IN" sz="2600">
                <a:solidFill>
                  <a:schemeClr val="tx1"/>
                </a:solidFill>
              </a:rPr>
              <a:t>JMS (Java Message Service)</a:t>
            </a:r>
          </a:p>
          <a:p>
            <a:pPr lvl="1"/>
            <a:r>
              <a:rPr lang="en-IN" sz="2600">
                <a:solidFill>
                  <a:schemeClr val="tx1"/>
                </a:solidFill>
              </a:rPr>
              <a:t>FTP, SMTP/POP3/IMAP (mail servers)</a:t>
            </a:r>
          </a:p>
          <a:p>
            <a:pPr lvl="1"/>
            <a:r>
              <a:rPr lang="en-IN" sz="2600">
                <a:solidFill>
                  <a:schemeClr val="tx1"/>
                </a:solidFill>
              </a:rPr>
              <a:t>TCP, and more via plugins</a:t>
            </a:r>
          </a:p>
        </p:txBody>
      </p:sp>
      <p:sp>
        <p:nvSpPr>
          <p:cNvPr id="3" name="Title 2">
            <a:extLst>
              <a:ext uri="{FF2B5EF4-FFF2-40B4-BE49-F238E27FC236}">
                <a16:creationId xmlns:a16="http://schemas.microsoft.com/office/drawing/2014/main" id="{87D1ECF2-DE01-D1BB-9555-67B161F42519}"/>
              </a:ext>
            </a:extLst>
          </p:cNvPr>
          <p:cNvSpPr>
            <a:spLocks noGrp="1"/>
          </p:cNvSpPr>
          <p:nvPr>
            <p:ph type="title"/>
          </p:nvPr>
        </p:nvSpPr>
        <p:spPr>
          <a:xfrm>
            <a:off x="461035" y="170122"/>
            <a:ext cx="8205261" cy="785553"/>
          </a:xfrm>
        </p:spPr>
        <p:txBody>
          <a:bodyPr anchor="b">
            <a:normAutofit/>
          </a:bodyPr>
          <a:lstStyle/>
          <a:p>
            <a:r>
              <a:rPr lang="en-IN" dirty="0"/>
              <a:t>Key Features</a:t>
            </a:r>
          </a:p>
        </p:txBody>
      </p:sp>
    </p:spTree>
    <p:extLst>
      <p:ext uri="{BB962C8B-B14F-4D97-AF65-F5344CB8AC3E}">
        <p14:creationId xmlns:p14="http://schemas.microsoft.com/office/powerpoint/2010/main" val="2098801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7542D-2A87-86A2-8AE8-17E33E79C3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0B107B-C458-9A11-E734-2A27ADE7FFE8}"/>
              </a:ext>
            </a:extLst>
          </p:cNvPr>
          <p:cNvSpPr>
            <a:spLocks noGrp="1"/>
          </p:cNvSpPr>
          <p:nvPr>
            <p:ph sz="quarter" idx="12"/>
          </p:nvPr>
        </p:nvSpPr>
        <p:spPr>
          <a:xfrm>
            <a:off x="457201" y="1381125"/>
            <a:ext cx="8228012" cy="4824414"/>
          </a:xfrm>
        </p:spPr>
        <p:txBody>
          <a:bodyPr>
            <a:normAutofit/>
          </a:bodyPr>
          <a:lstStyle/>
          <a:p>
            <a:pPr>
              <a:lnSpc>
                <a:spcPct val="90000"/>
              </a:lnSpc>
            </a:pPr>
            <a:r>
              <a:rPr lang="en-IN" sz="2400" b="1"/>
              <a:t>Extensible Architecture</a:t>
            </a:r>
          </a:p>
          <a:p>
            <a:pPr lvl="1">
              <a:lnSpc>
                <a:spcPct val="90000"/>
              </a:lnSpc>
            </a:pPr>
            <a:r>
              <a:rPr lang="en-IN" b="1">
                <a:solidFill>
                  <a:schemeClr val="tx1"/>
                </a:solidFill>
              </a:rPr>
              <a:t>Plugins: </a:t>
            </a:r>
          </a:p>
          <a:p>
            <a:pPr lvl="2">
              <a:lnSpc>
                <a:spcPct val="90000"/>
              </a:lnSpc>
            </a:pPr>
            <a:r>
              <a:rPr lang="en-IN" sz="2400" b="1">
                <a:solidFill>
                  <a:schemeClr val="tx1"/>
                </a:solidFill>
              </a:rPr>
              <a:t>Hundreds available (e.g., WebSocket, MongoDB)</a:t>
            </a:r>
          </a:p>
          <a:p>
            <a:pPr lvl="1">
              <a:lnSpc>
                <a:spcPct val="90000"/>
              </a:lnSpc>
            </a:pPr>
            <a:r>
              <a:rPr lang="en-IN" b="1">
                <a:solidFill>
                  <a:schemeClr val="tx1"/>
                </a:solidFill>
              </a:rPr>
              <a:t>Scripting: </a:t>
            </a:r>
          </a:p>
          <a:p>
            <a:pPr lvl="2">
              <a:lnSpc>
                <a:spcPct val="90000"/>
              </a:lnSpc>
            </a:pPr>
            <a:r>
              <a:rPr lang="en-IN" sz="2400" b="1">
                <a:solidFill>
                  <a:schemeClr val="tx1"/>
                </a:solidFill>
              </a:rPr>
              <a:t>Groovy, </a:t>
            </a:r>
            <a:r>
              <a:rPr lang="en-IN" sz="2400" b="1" err="1">
                <a:solidFill>
                  <a:schemeClr val="tx1"/>
                </a:solidFill>
              </a:rPr>
              <a:t>BeanShell</a:t>
            </a:r>
            <a:r>
              <a:rPr lang="en-IN" sz="2400" b="1">
                <a:solidFill>
                  <a:schemeClr val="tx1"/>
                </a:solidFill>
              </a:rPr>
              <a:t>, JavaScript for custom logic</a:t>
            </a:r>
          </a:p>
          <a:p>
            <a:pPr lvl="1">
              <a:lnSpc>
                <a:spcPct val="90000"/>
              </a:lnSpc>
            </a:pPr>
            <a:r>
              <a:rPr lang="en-IN" b="1">
                <a:solidFill>
                  <a:schemeClr val="tx1"/>
                </a:solidFill>
              </a:rPr>
              <a:t>Listeners: </a:t>
            </a:r>
          </a:p>
          <a:p>
            <a:pPr lvl="2">
              <a:lnSpc>
                <a:spcPct val="90000"/>
              </a:lnSpc>
            </a:pPr>
            <a:r>
              <a:rPr lang="en-IN" sz="2400" b="1">
                <a:solidFill>
                  <a:schemeClr val="tx1"/>
                </a:solidFill>
              </a:rPr>
              <a:t>Custom result processors and reporters</a:t>
            </a:r>
          </a:p>
          <a:p>
            <a:pPr lvl="1">
              <a:lnSpc>
                <a:spcPct val="90000"/>
              </a:lnSpc>
            </a:pPr>
            <a:r>
              <a:rPr lang="en-IN" b="1">
                <a:solidFill>
                  <a:schemeClr val="tx1"/>
                </a:solidFill>
              </a:rPr>
              <a:t>GUI &amp; CLI Modes</a:t>
            </a:r>
          </a:p>
          <a:p>
            <a:pPr lvl="2">
              <a:lnSpc>
                <a:spcPct val="90000"/>
              </a:lnSpc>
            </a:pPr>
            <a:r>
              <a:rPr lang="en-IN" sz="2400" b="1">
                <a:solidFill>
                  <a:schemeClr val="tx1"/>
                </a:solidFill>
              </a:rPr>
              <a:t>GUI: Drag-and-drop test plan creation, real-time graphs</a:t>
            </a:r>
          </a:p>
          <a:p>
            <a:pPr lvl="2">
              <a:lnSpc>
                <a:spcPct val="90000"/>
              </a:lnSpc>
            </a:pPr>
            <a:r>
              <a:rPr lang="en-IN" sz="2400" b="1">
                <a:solidFill>
                  <a:schemeClr val="tx1"/>
                </a:solidFill>
              </a:rPr>
              <a:t>Non-GUI (CLI): Headless test execution for CI/CD and load generators</a:t>
            </a:r>
          </a:p>
        </p:txBody>
      </p:sp>
      <p:sp>
        <p:nvSpPr>
          <p:cNvPr id="3" name="Title 2">
            <a:extLst>
              <a:ext uri="{FF2B5EF4-FFF2-40B4-BE49-F238E27FC236}">
                <a16:creationId xmlns:a16="http://schemas.microsoft.com/office/drawing/2014/main" id="{986A3BEA-8A3D-7027-053A-509FBF5C3A11}"/>
              </a:ext>
            </a:extLst>
          </p:cNvPr>
          <p:cNvSpPr>
            <a:spLocks noGrp="1"/>
          </p:cNvSpPr>
          <p:nvPr>
            <p:ph type="title"/>
          </p:nvPr>
        </p:nvSpPr>
        <p:spPr>
          <a:xfrm>
            <a:off x="461035" y="170122"/>
            <a:ext cx="8205261" cy="785553"/>
          </a:xfrm>
        </p:spPr>
        <p:txBody>
          <a:bodyPr anchor="b">
            <a:normAutofit/>
          </a:bodyPr>
          <a:lstStyle/>
          <a:p>
            <a:r>
              <a:rPr lang="en-IN" dirty="0"/>
              <a:t>Key Features</a:t>
            </a:r>
          </a:p>
        </p:txBody>
      </p:sp>
    </p:spTree>
    <p:extLst>
      <p:ext uri="{BB962C8B-B14F-4D97-AF65-F5344CB8AC3E}">
        <p14:creationId xmlns:p14="http://schemas.microsoft.com/office/powerpoint/2010/main" val="1229855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EBC2-C036-EDEB-3914-7ABBDBEED94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3DBE5-8A1D-D6E5-8721-21B0DAB23DA1}"/>
              </a:ext>
            </a:extLst>
          </p:cNvPr>
          <p:cNvSpPr>
            <a:spLocks noGrp="1"/>
          </p:cNvSpPr>
          <p:nvPr>
            <p:ph sz="quarter" idx="12"/>
          </p:nvPr>
        </p:nvSpPr>
        <p:spPr/>
        <p:txBody>
          <a:bodyPr>
            <a:normAutofit/>
          </a:bodyPr>
          <a:lstStyle/>
          <a:p>
            <a:r>
              <a:rPr lang="en-IN" b="1" dirty="0"/>
              <a:t>Distributed Testing</a:t>
            </a:r>
            <a:endParaRPr lang="en-IN" dirty="0"/>
          </a:p>
          <a:p>
            <a:pPr lvl="1"/>
            <a:r>
              <a:rPr lang="en-IN" dirty="0"/>
              <a:t>Master-slave setup lets you scale out load generation across multiple machines</a:t>
            </a:r>
          </a:p>
          <a:p>
            <a:r>
              <a:rPr lang="en-IN" b="1" dirty="0"/>
              <a:t>Assertions &amp; Correlations</a:t>
            </a:r>
            <a:endParaRPr lang="en-IN" dirty="0"/>
          </a:p>
          <a:p>
            <a:pPr lvl="1"/>
            <a:r>
              <a:rPr lang="en-IN" dirty="0"/>
              <a:t>Validate response content, duration, size</a:t>
            </a:r>
          </a:p>
          <a:p>
            <a:pPr lvl="1"/>
            <a:r>
              <a:rPr lang="en-IN" dirty="0"/>
              <a:t>Extract data from responses (e.g., session IDs) for parameterization</a:t>
            </a:r>
          </a:p>
        </p:txBody>
      </p:sp>
      <p:sp>
        <p:nvSpPr>
          <p:cNvPr id="3" name="Title 2">
            <a:extLst>
              <a:ext uri="{FF2B5EF4-FFF2-40B4-BE49-F238E27FC236}">
                <a16:creationId xmlns:a16="http://schemas.microsoft.com/office/drawing/2014/main" id="{9663FE90-3413-A9D3-1C57-81F2223A0FA2}"/>
              </a:ext>
            </a:extLst>
          </p:cNvPr>
          <p:cNvSpPr>
            <a:spLocks noGrp="1"/>
          </p:cNvSpPr>
          <p:nvPr>
            <p:ph type="title"/>
          </p:nvPr>
        </p:nvSpPr>
        <p:spPr/>
        <p:txBody>
          <a:bodyPr/>
          <a:lstStyle/>
          <a:p>
            <a:r>
              <a:rPr lang="en-IN" dirty="0"/>
              <a:t>Key Features</a:t>
            </a:r>
          </a:p>
        </p:txBody>
      </p:sp>
    </p:spTree>
    <p:extLst>
      <p:ext uri="{BB962C8B-B14F-4D97-AF65-F5344CB8AC3E}">
        <p14:creationId xmlns:p14="http://schemas.microsoft.com/office/powerpoint/2010/main" val="495650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Advantages</a:t>
            </a:r>
            <a:endParaRPr lang="en-IN" dirty="0"/>
          </a:p>
        </p:txBody>
      </p:sp>
      <p:pic>
        <p:nvPicPr>
          <p:cNvPr id="5122" name="Picture 2" descr="http://cdn.guru99.com/images/JmeterAdvanat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60" y="1623138"/>
            <a:ext cx="7318942" cy="473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810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13F7-DE86-8822-7811-B3682BD8FA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4ACF55-DE26-A7BF-988E-8C5BB14C409C}"/>
              </a:ext>
            </a:extLst>
          </p:cNvPr>
          <p:cNvSpPr>
            <a:spLocks noGrp="1"/>
          </p:cNvSpPr>
          <p:nvPr>
            <p:ph type="title"/>
          </p:nvPr>
        </p:nvSpPr>
        <p:spPr/>
        <p:txBody>
          <a:bodyPr/>
          <a:lstStyle/>
          <a:p>
            <a:r>
              <a:rPr lang="en-IN" dirty="0"/>
              <a:t>Core Components</a:t>
            </a:r>
          </a:p>
        </p:txBody>
      </p:sp>
      <p:pic>
        <p:nvPicPr>
          <p:cNvPr id="7" name="Picture 6">
            <a:extLst>
              <a:ext uri="{FF2B5EF4-FFF2-40B4-BE49-F238E27FC236}">
                <a16:creationId xmlns:a16="http://schemas.microsoft.com/office/drawing/2014/main" id="{F4DAD108-AEC0-B36C-616F-927213B1369F}"/>
              </a:ext>
            </a:extLst>
          </p:cNvPr>
          <p:cNvPicPr>
            <a:picLocks noChangeAspect="1"/>
          </p:cNvPicPr>
          <p:nvPr/>
        </p:nvPicPr>
        <p:blipFill>
          <a:blip r:embed="rId2"/>
          <a:stretch>
            <a:fillRect/>
          </a:stretch>
        </p:blipFill>
        <p:spPr>
          <a:xfrm>
            <a:off x="557063" y="1749977"/>
            <a:ext cx="8093398" cy="4304314"/>
          </a:xfrm>
          <a:prstGeom prst="rect">
            <a:avLst/>
          </a:prstGeom>
        </p:spPr>
      </p:pic>
    </p:spTree>
    <p:extLst>
      <p:ext uri="{BB962C8B-B14F-4D97-AF65-F5344CB8AC3E}">
        <p14:creationId xmlns:p14="http://schemas.microsoft.com/office/powerpoint/2010/main" val="3897136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BD39E5-8AFB-FC4F-C75C-72D754B79C46}"/>
              </a:ext>
            </a:extLst>
          </p:cNvPr>
          <p:cNvSpPr>
            <a:spLocks noGrp="1"/>
          </p:cNvSpPr>
          <p:nvPr>
            <p:ph sz="quarter" idx="12"/>
          </p:nvPr>
        </p:nvSpPr>
        <p:spPr>
          <a:xfrm>
            <a:off x="457201" y="1381125"/>
            <a:ext cx="8228012" cy="5159634"/>
          </a:xfrm>
        </p:spPr>
        <p:txBody>
          <a:bodyPr>
            <a:normAutofit/>
          </a:bodyPr>
          <a:lstStyle/>
          <a:p>
            <a:r>
              <a:rPr lang="en-US" b="1" dirty="0"/>
              <a:t>Design</a:t>
            </a:r>
            <a:endParaRPr lang="en-US" dirty="0"/>
          </a:p>
          <a:p>
            <a:pPr lvl="1"/>
            <a:r>
              <a:rPr lang="en-US" dirty="0"/>
              <a:t>Create a Test Plan</a:t>
            </a:r>
          </a:p>
          <a:p>
            <a:pPr lvl="1"/>
            <a:r>
              <a:rPr lang="en-US" dirty="0"/>
              <a:t>Add Thread Groups and configure user load</a:t>
            </a:r>
          </a:p>
          <a:p>
            <a:pPr lvl="1"/>
            <a:r>
              <a:rPr lang="en-US" dirty="0"/>
              <a:t>Configure Samplers, Timers, Assertions, and Listeners</a:t>
            </a:r>
          </a:p>
          <a:p>
            <a:r>
              <a:rPr lang="en-US" b="1" dirty="0"/>
              <a:t>Parameterize</a:t>
            </a:r>
            <a:endParaRPr lang="en-US" dirty="0"/>
          </a:p>
          <a:p>
            <a:pPr lvl="1"/>
            <a:r>
              <a:rPr lang="en-US" dirty="0"/>
              <a:t>Use CSV Data Set Config or JDBC Pre-Processor to drive dynamic data</a:t>
            </a:r>
          </a:p>
          <a:p>
            <a:r>
              <a:rPr lang="en-US" b="1" dirty="0"/>
              <a:t>Dry-Run</a:t>
            </a:r>
            <a:endParaRPr lang="en-US" dirty="0"/>
          </a:p>
          <a:p>
            <a:pPr lvl="1"/>
            <a:r>
              <a:rPr lang="en-US" dirty="0"/>
              <a:t>Validate correctness in GUI mode with a small number of threads</a:t>
            </a:r>
          </a:p>
          <a:p>
            <a:endParaRPr lang="en-US" dirty="0"/>
          </a:p>
        </p:txBody>
      </p:sp>
      <p:sp>
        <p:nvSpPr>
          <p:cNvPr id="3" name="Title 2">
            <a:extLst>
              <a:ext uri="{FF2B5EF4-FFF2-40B4-BE49-F238E27FC236}">
                <a16:creationId xmlns:a16="http://schemas.microsoft.com/office/drawing/2014/main" id="{C1ECDEDE-0885-B3D4-C907-1BFB28D04CF2}"/>
              </a:ext>
            </a:extLst>
          </p:cNvPr>
          <p:cNvSpPr>
            <a:spLocks noGrp="1"/>
          </p:cNvSpPr>
          <p:nvPr>
            <p:ph type="title"/>
          </p:nvPr>
        </p:nvSpPr>
        <p:spPr/>
        <p:txBody>
          <a:bodyPr/>
          <a:lstStyle/>
          <a:p>
            <a:r>
              <a:rPr lang="en-IN" dirty="0"/>
              <a:t>Typical Usage Workflow</a:t>
            </a:r>
          </a:p>
        </p:txBody>
      </p:sp>
    </p:spTree>
    <p:extLst>
      <p:ext uri="{BB962C8B-B14F-4D97-AF65-F5344CB8AC3E}">
        <p14:creationId xmlns:p14="http://schemas.microsoft.com/office/powerpoint/2010/main" val="203019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A677-118B-0E9D-6460-548649FD7C74}"/>
              </a:ext>
            </a:extLst>
          </p:cNvPr>
          <p:cNvSpPr>
            <a:spLocks noGrp="1"/>
          </p:cNvSpPr>
          <p:nvPr>
            <p:ph type="title"/>
          </p:nvPr>
        </p:nvSpPr>
        <p:spPr/>
        <p:txBody>
          <a:bodyPr/>
          <a:lstStyle/>
          <a:p>
            <a:r>
              <a:rPr lang="en-US" sz="2800" spc="38" dirty="0">
                <a:latin typeface="Futura Next Medium"/>
              </a:rPr>
              <a:t>NFR and SLA</a:t>
            </a:r>
            <a:endParaRPr lang="en-IN" dirty="0"/>
          </a:p>
        </p:txBody>
      </p:sp>
      <p:pic>
        <p:nvPicPr>
          <p:cNvPr id="4" name="Picture 3">
            <a:extLst>
              <a:ext uri="{FF2B5EF4-FFF2-40B4-BE49-F238E27FC236}">
                <a16:creationId xmlns:a16="http://schemas.microsoft.com/office/drawing/2014/main" id="{2457AE5D-69E4-BE71-F890-DC57D8188F1D}"/>
              </a:ext>
            </a:extLst>
          </p:cNvPr>
          <p:cNvPicPr>
            <a:picLocks noChangeAspect="1"/>
          </p:cNvPicPr>
          <p:nvPr/>
        </p:nvPicPr>
        <p:blipFill>
          <a:blip r:embed="rId3"/>
          <a:stretch>
            <a:fillRect/>
          </a:stretch>
        </p:blipFill>
        <p:spPr>
          <a:xfrm>
            <a:off x="0" y="1345383"/>
            <a:ext cx="9144000" cy="5206762"/>
          </a:xfrm>
          <a:prstGeom prst="rect">
            <a:avLst/>
          </a:prstGeom>
        </p:spPr>
      </p:pic>
    </p:spTree>
    <p:extLst>
      <p:ext uri="{BB962C8B-B14F-4D97-AF65-F5344CB8AC3E}">
        <p14:creationId xmlns:p14="http://schemas.microsoft.com/office/powerpoint/2010/main" val="3612823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FF738-7008-94A6-4350-6AC908070C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13620F-38D0-DE4E-7B62-ECEF709E665A}"/>
              </a:ext>
            </a:extLst>
          </p:cNvPr>
          <p:cNvSpPr>
            <a:spLocks noGrp="1"/>
          </p:cNvSpPr>
          <p:nvPr>
            <p:ph sz="quarter" idx="12"/>
          </p:nvPr>
        </p:nvSpPr>
        <p:spPr>
          <a:xfrm>
            <a:off x="457201" y="1381125"/>
            <a:ext cx="8228012" cy="5159634"/>
          </a:xfrm>
        </p:spPr>
        <p:txBody>
          <a:bodyPr>
            <a:normAutofit/>
          </a:bodyPr>
          <a:lstStyle/>
          <a:p>
            <a:r>
              <a:rPr lang="en-US" b="1" dirty="0"/>
              <a:t>Scale Out</a:t>
            </a:r>
            <a:endParaRPr lang="en-US" dirty="0"/>
          </a:p>
          <a:p>
            <a:pPr lvl="1"/>
            <a:r>
              <a:rPr lang="en-US" dirty="0"/>
              <a:t>Switch to non-GUI mode for full-scale runs</a:t>
            </a:r>
          </a:p>
          <a:p>
            <a:pPr lvl="1"/>
            <a:r>
              <a:rPr lang="en-US" dirty="0"/>
              <a:t>Optionally configure distributed (master/slave) execution</a:t>
            </a:r>
          </a:p>
          <a:p>
            <a:r>
              <a:rPr lang="en-US" b="1" dirty="0"/>
              <a:t>Monitor &amp; Analyze</a:t>
            </a:r>
            <a:endParaRPr lang="en-US" dirty="0"/>
          </a:p>
          <a:p>
            <a:pPr lvl="1"/>
            <a:r>
              <a:rPr lang="en-US" dirty="0"/>
              <a:t>Correlate JMeter results with APM and OS metrics</a:t>
            </a:r>
          </a:p>
          <a:p>
            <a:pPr lvl="1"/>
            <a:r>
              <a:rPr lang="en-US" dirty="0"/>
              <a:t>Identify bottlenecks via throughput vs. response-time graphs</a:t>
            </a:r>
          </a:p>
          <a:p>
            <a:r>
              <a:rPr lang="en-US" b="1" dirty="0"/>
              <a:t>Report</a:t>
            </a:r>
            <a:endParaRPr lang="en-US" dirty="0"/>
          </a:p>
          <a:p>
            <a:pPr lvl="1"/>
            <a:r>
              <a:rPr lang="en-US" dirty="0"/>
              <a:t>Export HTML dashboards or CSVs for deeper analysis</a:t>
            </a:r>
          </a:p>
          <a:p>
            <a:pPr lvl="1"/>
            <a:r>
              <a:rPr lang="en-US" dirty="0"/>
              <a:t>Compare against SLAs and baselines</a:t>
            </a:r>
          </a:p>
        </p:txBody>
      </p:sp>
      <p:sp>
        <p:nvSpPr>
          <p:cNvPr id="3" name="Title 2">
            <a:extLst>
              <a:ext uri="{FF2B5EF4-FFF2-40B4-BE49-F238E27FC236}">
                <a16:creationId xmlns:a16="http://schemas.microsoft.com/office/drawing/2014/main" id="{D5A588EE-0319-DF2F-0F17-46D78FB1C253}"/>
              </a:ext>
            </a:extLst>
          </p:cNvPr>
          <p:cNvSpPr>
            <a:spLocks noGrp="1"/>
          </p:cNvSpPr>
          <p:nvPr>
            <p:ph type="title"/>
          </p:nvPr>
        </p:nvSpPr>
        <p:spPr/>
        <p:txBody>
          <a:bodyPr/>
          <a:lstStyle/>
          <a:p>
            <a:r>
              <a:rPr lang="en-IN" dirty="0"/>
              <a:t>Typical Usage Workflow</a:t>
            </a:r>
          </a:p>
        </p:txBody>
      </p:sp>
    </p:spTree>
    <p:extLst>
      <p:ext uri="{BB962C8B-B14F-4D97-AF65-F5344CB8AC3E}">
        <p14:creationId xmlns:p14="http://schemas.microsoft.com/office/powerpoint/2010/main" val="4216389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5CEFB-6605-AE25-7DEC-194AB38E4C6A}"/>
              </a:ext>
            </a:extLst>
          </p:cNvPr>
          <p:cNvSpPr>
            <a:spLocks noGrp="1"/>
          </p:cNvSpPr>
          <p:nvPr>
            <p:ph type="title"/>
          </p:nvPr>
        </p:nvSpPr>
        <p:spPr/>
        <p:txBody>
          <a:bodyPr/>
          <a:lstStyle/>
          <a:p>
            <a:r>
              <a:rPr lang="en-IN" dirty="0"/>
              <a:t>Strengths and Limitations</a:t>
            </a:r>
          </a:p>
        </p:txBody>
      </p:sp>
      <p:pic>
        <p:nvPicPr>
          <p:cNvPr id="5" name="Picture 4">
            <a:extLst>
              <a:ext uri="{FF2B5EF4-FFF2-40B4-BE49-F238E27FC236}">
                <a16:creationId xmlns:a16="http://schemas.microsoft.com/office/drawing/2014/main" id="{54C4DBC2-40DA-B073-9DE3-4C2236B9B182}"/>
              </a:ext>
            </a:extLst>
          </p:cNvPr>
          <p:cNvPicPr>
            <a:picLocks noChangeAspect="1"/>
          </p:cNvPicPr>
          <p:nvPr/>
        </p:nvPicPr>
        <p:blipFill>
          <a:blip r:embed="rId2"/>
          <a:stretch>
            <a:fillRect/>
          </a:stretch>
        </p:blipFill>
        <p:spPr>
          <a:xfrm>
            <a:off x="461036" y="2038155"/>
            <a:ext cx="8278704" cy="3178737"/>
          </a:xfrm>
          <a:prstGeom prst="rect">
            <a:avLst/>
          </a:prstGeom>
        </p:spPr>
      </p:pic>
    </p:spTree>
    <p:extLst>
      <p:ext uri="{BB962C8B-B14F-4D97-AF65-F5344CB8AC3E}">
        <p14:creationId xmlns:p14="http://schemas.microsoft.com/office/powerpoint/2010/main" val="2112282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05DF-07DB-338D-8863-50E6001550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06CCE6-02CC-4749-B0A4-F3E73C08C0DC}"/>
              </a:ext>
            </a:extLst>
          </p:cNvPr>
          <p:cNvSpPr>
            <a:spLocks noGrp="1"/>
          </p:cNvSpPr>
          <p:nvPr>
            <p:ph sz="quarter" idx="12"/>
          </p:nvPr>
        </p:nvSpPr>
        <p:spPr/>
        <p:txBody>
          <a:bodyPr/>
          <a:lstStyle/>
          <a:p>
            <a:pPr lvl="1"/>
            <a:r>
              <a:rPr lang="en-US" dirty="0"/>
              <a:t>You need a cost-effective, community-driven solution.</a:t>
            </a:r>
          </a:p>
          <a:p>
            <a:pPr lvl="1"/>
            <a:r>
              <a:rPr lang="en-US" dirty="0"/>
              <a:t>Your focus is on web-based applications, REST/SOAP services, or database performance.</a:t>
            </a:r>
          </a:p>
          <a:p>
            <a:pPr lvl="1"/>
            <a:r>
              <a:rPr lang="en-US" dirty="0"/>
              <a:t>You want to integrate performance tests into your CI/CD pipeline (via CLI).</a:t>
            </a:r>
          </a:p>
          <a:p>
            <a:pPr lvl="1"/>
            <a:r>
              <a:rPr lang="en-US" dirty="0"/>
              <a:t>You need extensible scripting capabilities for custom workflows.</a:t>
            </a:r>
            <a:endParaRPr lang="en-IN" dirty="0"/>
          </a:p>
        </p:txBody>
      </p:sp>
      <p:sp>
        <p:nvSpPr>
          <p:cNvPr id="3" name="Title 2">
            <a:extLst>
              <a:ext uri="{FF2B5EF4-FFF2-40B4-BE49-F238E27FC236}">
                <a16:creationId xmlns:a16="http://schemas.microsoft.com/office/drawing/2014/main" id="{BA6FA1A1-5BB8-506E-C14F-C12D823DC827}"/>
              </a:ext>
            </a:extLst>
          </p:cNvPr>
          <p:cNvSpPr>
            <a:spLocks noGrp="1"/>
          </p:cNvSpPr>
          <p:nvPr>
            <p:ph type="title"/>
          </p:nvPr>
        </p:nvSpPr>
        <p:spPr/>
        <p:txBody>
          <a:bodyPr/>
          <a:lstStyle/>
          <a:p>
            <a:r>
              <a:rPr lang="en-IN" dirty="0"/>
              <a:t>When to Choose JMeter</a:t>
            </a:r>
          </a:p>
        </p:txBody>
      </p:sp>
    </p:spTree>
    <p:extLst>
      <p:ext uri="{BB962C8B-B14F-4D97-AF65-F5344CB8AC3E}">
        <p14:creationId xmlns:p14="http://schemas.microsoft.com/office/powerpoint/2010/main" val="2812792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Download </a:t>
            </a:r>
            <a:r>
              <a:rPr lang="en-IN" b="1" dirty="0" err="1"/>
              <a:t>Jmeter</a:t>
            </a:r>
            <a:br>
              <a:rPr lang="en-IN" b="1" dirty="0"/>
            </a:br>
            <a:endParaRPr lang="en-IN" dirty="0"/>
          </a:p>
        </p:txBody>
      </p:sp>
      <p:pic>
        <p:nvPicPr>
          <p:cNvPr id="5" name="Picture 4">
            <a:extLst>
              <a:ext uri="{FF2B5EF4-FFF2-40B4-BE49-F238E27FC236}">
                <a16:creationId xmlns:a16="http://schemas.microsoft.com/office/drawing/2014/main" id="{0EC8EF2F-5401-F746-9681-C5D248F7E32C}"/>
              </a:ext>
            </a:extLst>
          </p:cNvPr>
          <p:cNvPicPr>
            <a:picLocks noChangeAspect="1"/>
          </p:cNvPicPr>
          <p:nvPr/>
        </p:nvPicPr>
        <p:blipFill>
          <a:blip r:embed="rId2"/>
          <a:stretch>
            <a:fillRect/>
          </a:stretch>
        </p:blipFill>
        <p:spPr>
          <a:xfrm>
            <a:off x="351322" y="1540048"/>
            <a:ext cx="8441356" cy="4582886"/>
          </a:xfrm>
          <a:prstGeom prst="rect">
            <a:avLst/>
          </a:prstGeom>
        </p:spPr>
      </p:pic>
    </p:spTree>
    <p:extLst>
      <p:ext uri="{BB962C8B-B14F-4D97-AF65-F5344CB8AC3E}">
        <p14:creationId xmlns:p14="http://schemas.microsoft.com/office/powerpoint/2010/main" val="2449487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dn.guru99.com/images/ApacheJmeter2_9.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5972" y="1381125"/>
            <a:ext cx="4870470" cy="4824414"/>
          </a:xfrm>
          <a:prstGeom prst="rect">
            <a:avLst/>
          </a:prstGeom>
          <a:solidFill>
            <a:srgbClr val="FFFFFF"/>
          </a:solidFill>
        </p:spPr>
      </p:pic>
      <p:sp>
        <p:nvSpPr>
          <p:cNvPr id="2" name="Title 1"/>
          <p:cNvSpPr>
            <a:spLocks noGrp="1"/>
          </p:cNvSpPr>
          <p:nvPr>
            <p:ph type="title"/>
          </p:nvPr>
        </p:nvSpPr>
        <p:spPr>
          <a:xfrm>
            <a:off x="461035" y="170122"/>
            <a:ext cx="8205261" cy="785553"/>
          </a:xfrm>
        </p:spPr>
        <p:txBody>
          <a:bodyPr anchor="b">
            <a:normAutofit/>
          </a:bodyPr>
          <a:lstStyle/>
          <a:p>
            <a:r>
              <a:rPr lang="en-IN" dirty="0"/>
              <a:t>Installation</a:t>
            </a:r>
          </a:p>
        </p:txBody>
      </p:sp>
    </p:spTree>
    <p:extLst>
      <p:ext uri="{BB962C8B-B14F-4D97-AF65-F5344CB8AC3E}">
        <p14:creationId xmlns:p14="http://schemas.microsoft.com/office/powerpoint/2010/main" val="473007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999" y="1381125"/>
            <a:ext cx="6010415" cy="4824414"/>
          </a:xfrm>
          <a:prstGeom prst="rect">
            <a:avLst/>
          </a:prstGeom>
          <a:noFill/>
        </p:spPr>
      </p:pic>
      <p:sp>
        <p:nvSpPr>
          <p:cNvPr id="2" name="Title 1"/>
          <p:cNvSpPr>
            <a:spLocks noGrp="1"/>
          </p:cNvSpPr>
          <p:nvPr>
            <p:ph type="title"/>
          </p:nvPr>
        </p:nvSpPr>
        <p:spPr>
          <a:xfrm>
            <a:off x="461035" y="170122"/>
            <a:ext cx="8205261" cy="785553"/>
          </a:xfrm>
        </p:spPr>
        <p:txBody>
          <a:bodyPr anchor="b">
            <a:normAutofit/>
          </a:bodyPr>
          <a:lstStyle/>
          <a:p>
            <a:r>
              <a:rPr lang="en-IN" b="1" dirty="0"/>
              <a:t>Start </a:t>
            </a:r>
            <a:r>
              <a:rPr lang="en-IN" b="1" dirty="0" err="1"/>
              <a:t>JMeter</a:t>
            </a:r>
            <a:r>
              <a:rPr lang="en-IN" b="1" dirty="0"/>
              <a:t> in GUI Mode</a:t>
            </a:r>
            <a:br>
              <a:rPr lang="en-IN" b="1" dirty="0"/>
            </a:br>
            <a:endParaRPr lang="en-IN" dirty="0"/>
          </a:p>
        </p:txBody>
      </p:sp>
    </p:spTree>
    <p:extLst>
      <p:ext uri="{BB962C8B-B14F-4D97-AF65-F5344CB8AC3E}">
        <p14:creationId xmlns:p14="http://schemas.microsoft.com/office/powerpoint/2010/main" val="2325792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445E39-E3AA-539D-79D8-62E1881BE2FB}"/>
              </a:ext>
            </a:extLst>
          </p:cNvPr>
          <p:cNvSpPr>
            <a:spLocks noGrp="1"/>
          </p:cNvSpPr>
          <p:nvPr>
            <p:ph sz="quarter" idx="12"/>
          </p:nvPr>
        </p:nvSpPr>
        <p:spPr/>
        <p:txBody>
          <a:bodyPr>
            <a:normAutofit lnSpcReduction="10000"/>
          </a:bodyPr>
          <a:lstStyle/>
          <a:p>
            <a:r>
              <a:rPr lang="en-US" dirty="0"/>
              <a:t>When you run JMeter (via jmeter/jmeter.sh or the Windows .bat), the script builds the runtime </a:t>
            </a:r>
            <a:r>
              <a:rPr lang="en-US" dirty="0" err="1"/>
              <a:t>classpath</a:t>
            </a:r>
            <a:r>
              <a:rPr lang="en-US" dirty="0"/>
              <a:t> in this sequence:</a:t>
            </a:r>
          </a:p>
          <a:p>
            <a:r>
              <a:rPr lang="en-IN" dirty="0"/>
              <a:t>JMeter bootstrap JAR</a:t>
            </a:r>
          </a:p>
          <a:p>
            <a:pPr lvl="1"/>
            <a:r>
              <a:rPr lang="en-IN" dirty="0"/>
              <a:t>The launcher itself (ApacheJMeter.jar) is first on the </a:t>
            </a:r>
            <a:r>
              <a:rPr lang="en-IN" dirty="0" err="1"/>
              <a:t>classpath</a:t>
            </a:r>
            <a:r>
              <a:rPr lang="en-IN" dirty="0"/>
              <a:t>.</a:t>
            </a:r>
          </a:p>
          <a:p>
            <a:r>
              <a:rPr lang="en-IN" dirty="0"/>
              <a:t>&lt;JMETER_HOME&gt;/lib/*.jar</a:t>
            </a:r>
          </a:p>
          <a:p>
            <a:pPr lvl="1"/>
            <a:r>
              <a:rPr lang="en-IN" dirty="0"/>
              <a:t>All libraries under lib/—general dependencies, JDBC drivers, JSON parsers, etc.</a:t>
            </a:r>
          </a:p>
          <a:p>
            <a:r>
              <a:rPr lang="en-IN" dirty="0"/>
              <a:t>&lt;JMETER_HOME&gt;/lib/</a:t>
            </a:r>
            <a:r>
              <a:rPr lang="en-IN" dirty="0" err="1"/>
              <a:t>ext</a:t>
            </a:r>
            <a:r>
              <a:rPr lang="en-IN" dirty="0"/>
              <a:t>/*.jar</a:t>
            </a:r>
          </a:p>
          <a:p>
            <a:pPr lvl="1"/>
            <a:r>
              <a:rPr lang="en-IN" dirty="0"/>
              <a:t>JMeter components and plugins: samplers, listeners, pre- and post-processors, functions.</a:t>
            </a:r>
          </a:p>
        </p:txBody>
      </p:sp>
      <p:sp>
        <p:nvSpPr>
          <p:cNvPr id="3" name="Title 2">
            <a:extLst>
              <a:ext uri="{FF2B5EF4-FFF2-40B4-BE49-F238E27FC236}">
                <a16:creationId xmlns:a16="http://schemas.microsoft.com/office/drawing/2014/main" id="{E4493697-0C12-2A6C-4EE6-7BA967715F99}"/>
              </a:ext>
            </a:extLst>
          </p:cNvPr>
          <p:cNvSpPr>
            <a:spLocks noGrp="1"/>
          </p:cNvSpPr>
          <p:nvPr>
            <p:ph type="title"/>
          </p:nvPr>
        </p:nvSpPr>
        <p:spPr/>
        <p:txBody>
          <a:bodyPr/>
          <a:lstStyle/>
          <a:p>
            <a:r>
              <a:rPr lang="en-IN" dirty="0" err="1"/>
              <a:t>Classpath</a:t>
            </a:r>
            <a:r>
              <a:rPr lang="en-IN" dirty="0"/>
              <a:t>-Loading Order</a:t>
            </a:r>
          </a:p>
        </p:txBody>
      </p:sp>
    </p:spTree>
    <p:extLst>
      <p:ext uri="{BB962C8B-B14F-4D97-AF65-F5344CB8AC3E}">
        <p14:creationId xmlns:p14="http://schemas.microsoft.com/office/powerpoint/2010/main" val="3080752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ED7DA-AF79-07A2-FC31-7EB066F625B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FA126-D993-B39B-0E50-77CB97643B53}"/>
              </a:ext>
            </a:extLst>
          </p:cNvPr>
          <p:cNvSpPr>
            <a:spLocks noGrp="1"/>
          </p:cNvSpPr>
          <p:nvPr>
            <p:ph sz="quarter" idx="12"/>
          </p:nvPr>
        </p:nvSpPr>
        <p:spPr/>
        <p:txBody>
          <a:bodyPr>
            <a:normAutofit/>
          </a:bodyPr>
          <a:lstStyle/>
          <a:p>
            <a:r>
              <a:rPr lang="en-IN" dirty="0"/>
              <a:t>Paths from JMeter properties</a:t>
            </a:r>
          </a:p>
          <a:p>
            <a:pPr lvl="1"/>
            <a:r>
              <a:rPr lang="en-IN" dirty="0" err="1"/>
              <a:t>user.classpath</a:t>
            </a:r>
            <a:r>
              <a:rPr lang="en-IN" dirty="0"/>
              <a:t> defines extra jars or folders.</a:t>
            </a:r>
          </a:p>
          <a:p>
            <a:pPr lvl="1"/>
            <a:r>
              <a:rPr lang="en-IN" dirty="0" err="1"/>
              <a:t>plugin_dependency_paths</a:t>
            </a:r>
            <a:r>
              <a:rPr lang="en-IN" dirty="0"/>
              <a:t> for plugin-specific libs.</a:t>
            </a:r>
          </a:p>
          <a:p>
            <a:pPr lvl="1"/>
            <a:r>
              <a:rPr lang="en-IN" dirty="0" err="1"/>
              <a:t>search_paths</a:t>
            </a:r>
            <a:r>
              <a:rPr lang="en-IN" dirty="0"/>
              <a:t> can point to alternate plugin locations.</a:t>
            </a:r>
          </a:p>
          <a:p>
            <a:r>
              <a:rPr lang="en-IN" dirty="0"/>
              <a:t>Java extension directory</a:t>
            </a:r>
          </a:p>
          <a:p>
            <a:pPr lvl="1"/>
            <a:r>
              <a:rPr lang="en-IN" dirty="0"/>
              <a:t>If you’ve dropped JARs in your JRE’s lib/</a:t>
            </a:r>
            <a:r>
              <a:rPr lang="en-IN" dirty="0" err="1"/>
              <a:t>ext</a:t>
            </a:r>
            <a:r>
              <a:rPr lang="en-IN" dirty="0"/>
              <a:t>, they’ll be loaded by the extension class loader.</a:t>
            </a:r>
          </a:p>
        </p:txBody>
      </p:sp>
      <p:sp>
        <p:nvSpPr>
          <p:cNvPr id="3" name="Title 2">
            <a:extLst>
              <a:ext uri="{FF2B5EF4-FFF2-40B4-BE49-F238E27FC236}">
                <a16:creationId xmlns:a16="http://schemas.microsoft.com/office/drawing/2014/main" id="{1AB53F55-2C9A-CC76-1368-7FB88096C0B0}"/>
              </a:ext>
            </a:extLst>
          </p:cNvPr>
          <p:cNvSpPr>
            <a:spLocks noGrp="1"/>
          </p:cNvSpPr>
          <p:nvPr>
            <p:ph type="title"/>
          </p:nvPr>
        </p:nvSpPr>
        <p:spPr/>
        <p:txBody>
          <a:bodyPr/>
          <a:lstStyle/>
          <a:p>
            <a:r>
              <a:rPr lang="en-IN" dirty="0" err="1"/>
              <a:t>Classpath</a:t>
            </a:r>
            <a:r>
              <a:rPr lang="en-IN" dirty="0"/>
              <a:t>-Loading Order</a:t>
            </a:r>
          </a:p>
        </p:txBody>
      </p:sp>
    </p:spTree>
    <p:extLst>
      <p:ext uri="{BB962C8B-B14F-4D97-AF65-F5344CB8AC3E}">
        <p14:creationId xmlns:p14="http://schemas.microsoft.com/office/powerpoint/2010/main" val="3075741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84346-F8F1-1266-2AF9-8E61CA4FD7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6137E3-2B41-7DF9-1C71-0D6E4D9A2F99}"/>
              </a:ext>
            </a:extLst>
          </p:cNvPr>
          <p:cNvSpPr>
            <a:spLocks noGrp="1"/>
          </p:cNvSpPr>
          <p:nvPr>
            <p:ph type="title"/>
          </p:nvPr>
        </p:nvSpPr>
        <p:spPr/>
        <p:txBody>
          <a:bodyPr/>
          <a:lstStyle/>
          <a:p>
            <a:r>
              <a:rPr lang="en-IN" dirty="0" err="1"/>
              <a:t>Jmeter</a:t>
            </a:r>
            <a:r>
              <a:rPr lang="en-IN" dirty="0"/>
              <a:t> CLI</a:t>
            </a:r>
          </a:p>
        </p:txBody>
      </p:sp>
      <p:pic>
        <p:nvPicPr>
          <p:cNvPr id="7" name="Picture 6">
            <a:extLst>
              <a:ext uri="{FF2B5EF4-FFF2-40B4-BE49-F238E27FC236}">
                <a16:creationId xmlns:a16="http://schemas.microsoft.com/office/drawing/2014/main" id="{A94FE7CB-1938-77CC-27F3-E07CD8D9E495}"/>
              </a:ext>
            </a:extLst>
          </p:cNvPr>
          <p:cNvPicPr>
            <a:picLocks noChangeAspect="1"/>
          </p:cNvPicPr>
          <p:nvPr/>
        </p:nvPicPr>
        <p:blipFill>
          <a:blip r:embed="rId2"/>
          <a:srcRect r="26421" b="53747"/>
          <a:stretch>
            <a:fillRect/>
          </a:stretch>
        </p:blipFill>
        <p:spPr>
          <a:xfrm>
            <a:off x="461035" y="1755407"/>
            <a:ext cx="8271502" cy="3249730"/>
          </a:xfrm>
          <a:prstGeom prst="rect">
            <a:avLst/>
          </a:prstGeom>
        </p:spPr>
      </p:pic>
    </p:spTree>
    <p:extLst>
      <p:ext uri="{BB962C8B-B14F-4D97-AF65-F5344CB8AC3E}">
        <p14:creationId xmlns:p14="http://schemas.microsoft.com/office/powerpoint/2010/main" val="2986408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How does </a:t>
            </a:r>
            <a:r>
              <a:rPr lang="en-IN" b="1" dirty="0" err="1"/>
              <a:t>JMeter</a:t>
            </a:r>
            <a:r>
              <a:rPr lang="en-IN" b="1" dirty="0"/>
              <a:t> work ?</a:t>
            </a:r>
          </a:p>
        </p:txBody>
      </p:sp>
      <p:pic>
        <p:nvPicPr>
          <p:cNvPr id="6146" name="Picture 2" descr="http://cdn.guru99.com/images/IMG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60" y="1772485"/>
            <a:ext cx="6934337" cy="4361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57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D69520-A1D1-4265-3CC7-E8C0A1FB8DA6}"/>
              </a:ext>
            </a:extLst>
          </p:cNvPr>
          <p:cNvSpPr>
            <a:spLocks noGrp="1"/>
          </p:cNvSpPr>
          <p:nvPr>
            <p:ph sz="quarter" idx="12"/>
          </p:nvPr>
        </p:nvSpPr>
        <p:spPr>
          <a:xfrm>
            <a:off x="457201" y="1381125"/>
            <a:ext cx="8228012" cy="4824414"/>
          </a:xfrm>
        </p:spPr>
        <p:txBody>
          <a:bodyPr>
            <a:normAutofit/>
          </a:bodyPr>
          <a:lstStyle/>
          <a:p>
            <a:r>
              <a:rPr lang="en-US" dirty="0"/>
              <a:t>The primary objective of performance testing is to ensure how well a system performs in terms of speed, efficiency, and resource utilization, as well as to identify any bottlenecks, weaknesses, or limitations that may exist within the system during simulations of different user scenarios and loads.</a:t>
            </a:r>
            <a:endParaRPr lang="en-IN" dirty="0"/>
          </a:p>
        </p:txBody>
      </p:sp>
      <p:sp>
        <p:nvSpPr>
          <p:cNvPr id="3" name="Title 2">
            <a:extLst>
              <a:ext uri="{FF2B5EF4-FFF2-40B4-BE49-F238E27FC236}">
                <a16:creationId xmlns:a16="http://schemas.microsoft.com/office/drawing/2014/main" id="{5BD4D3E3-0C72-2C9D-1D1F-CE80FE6D8510}"/>
              </a:ext>
            </a:extLst>
          </p:cNvPr>
          <p:cNvSpPr>
            <a:spLocks noGrp="1"/>
          </p:cNvSpPr>
          <p:nvPr>
            <p:ph type="title"/>
          </p:nvPr>
        </p:nvSpPr>
        <p:spPr>
          <a:xfrm>
            <a:off x="461035" y="170122"/>
            <a:ext cx="8205261" cy="785553"/>
          </a:xfrm>
        </p:spPr>
        <p:txBody>
          <a:bodyPr anchor="b">
            <a:normAutofit/>
          </a:bodyPr>
          <a:lstStyle/>
          <a:p>
            <a:r>
              <a:rPr lang="en-IN" dirty="0"/>
              <a:t>Performance Testing</a:t>
            </a:r>
          </a:p>
        </p:txBody>
      </p:sp>
    </p:spTree>
    <p:extLst>
      <p:ext uri="{BB962C8B-B14F-4D97-AF65-F5344CB8AC3E}">
        <p14:creationId xmlns:p14="http://schemas.microsoft.com/office/powerpoint/2010/main" val="996012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guru99.com/images/IMG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61" y="1768863"/>
            <a:ext cx="4272885" cy="47985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47DD0B-C609-DEDE-DCFA-112BF55CD348}"/>
              </a:ext>
            </a:extLst>
          </p:cNvPr>
          <p:cNvSpPr>
            <a:spLocks noGrp="1"/>
          </p:cNvSpPr>
          <p:nvPr>
            <p:ph type="title"/>
          </p:nvPr>
        </p:nvSpPr>
        <p:spPr/>
        <p:txBody>
          <a:bodyPr/>
          <a:lstStyle/>
          <a:p>
            <a:r>
              <a:rPr lang="en-IN" dirty="0"/>
              <a:t>How does JMeter work ?</a:t>
            </a:r>
          </a:p>
        </p:txBody>
      </p:sp>
    </p:spTree>
    <p:extLst>
      <p:ext uri="{BB962C8B-B14F-4D97-AF65-F5344CB8AC3E}">
        <p14:creationId xmlns:p14="http://schemas.microsoft.com/office/powerpoint/2010/main" val="592851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GUI Mode</a:t>
            </a:r>
            <a:br>
              <a:rPr lang="en-IN" b="1" dirty="0"/>
            </a:br>
            <a:endParaRPr lang="en-IN" dirty="0"/>
          </a:p>
        </p:txBody>
      </p:sp>
      <p:pic>
        <p:nvPicPr>
          <p:cNvPr id="12290" name="Picture 2" descr="http://cdn.guru99.com/images/ApacheJmeterSn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08" y="1429990"/>
            <a:ext cx="7541968" cy="509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234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Online file transfer using laptop and mobile phone on blackboard">
            <a:extLst>
              <a:ext uri="{FF2B5EF4-FFF2-40B4-BE49-F238E27FC236}">
                <a16:creationId xmlns:a16="http://schemas.microsoft.com/office/drawing/2014/main" id="{BAAD05DF-0291-44E1-87CA-1C51B6943E21}"/>
              </a:ext>
            </a:extLst>
          </p:cNvPr>
          <p:cNvPicPr>
            <a:picLocks noGrp="1" noChangeAspect="1"/>
          </p:cNvPicPr>
          <p:nvPr>
            <p:ph sz="quarter" idx="12"/>
          </p:nvPr>
        </p:nvPicPr>
        <p:blipFill>
          <a:blip r:embed="rId3"/>
          <a:stretch>
            <a:fillRect/>
          </a:stretch>
        </p:blipFill>
        <p:spPr>
          <a:xfrm>
            <a:off x="457200" y="1381125"/>
            <a:ext cx="4025900" cy="5202555"/>
          </a:xfrm>
          <a:noFill/>
        </p:spPr>
      </p:pic>
      <p:sp>
        <p:nvSpPr>
          <p:cNvPr id="3" name="Content Placeholder 2">
            <a:extLst>
              <a:ext uri="{FF2B5EF4-FFF2-40B4-BE49-F238E27FC236}">
                <a16:creationId xmlns:a16="http://schemas.microsoft.com/office/drawing/2014/main" id="{3207D8F9-537E-3CA0-0EAB-F4C5E90E3DB6}"/>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dirty="0"/>
              <a:t>Definition of </a:t>
            </a:r>
            <a:r>
              <a:rPr lang="en-US" sz="1400" b="1" dirty="0" err="1"/>
              <a:t>JMeter_HOME</a:t>
            </a:r>
            <a:endParaRPr lang="en-US" sz="1400" b="1" dirty="0"/>
          </a:p>
          <a:p>
            <a:pPr marL="0" lvl="1" indent="0">
              <a:buNone/>
            </a:pPr>
            <a:r>
              <a:rPr lang="en-US" sz="1400" dirty="0" err="1"/>
              <a:t>JMeter_HOME</a:t>
            </a:r>
            <a:r>
              <a:rPr lang="en-US" sz="1400" dirty="0"/>
              <a:t> refers to the directory path where Apache JMeter is installed on your system.</a:t>
            </a:r>
          </a:p>
          <a:p>
            <a:pPr marL="0" indent="0">
              <a:spcBef>
                <a:spcPts val="2500"/>
              </a:spcBef>
              <a:buNone/>
            </a:pPr>
            <a:r>
              <a:rPr lang="en-US" sz="1400" b="1" dirty="0"/>
              <a:t>Contents of </a:t>
            </a:r>
            <a:r>
              <a:rPr lang="en-US" sz="1400" b="1" dirty="0" err="1"/>
              <a:t>JMeter_HOME</a:t>
            </a:r>
            <a:endParaRPr lang="en-US" sz="1400" b="1" dirty="0"/>
          </a:p>
          <a:p>
            <a:pPr marL="0" lvl="1" indent="0">
              <a:buNone/>
            </a:pPr>
            <a:r>
              <a:rPr lang="en-US" sz="1400" dirty="0"/>
              <a:t>The </a:t>
            </a:r>
            <a:r>
              <a:rPr lang="en-US" sz="1400" dirty="0" err="1"/>
              <a:t>JMeter_HOME</a:t>
            </a:r>
            <a:r>
              <a:rPr lang="en-US" sz="1400" dirty="0"/>
              <a:t> folder contains essential files and subdirectories, including bin, docs, extras, and lib.</a:t>
            </a:r>
          </a:p>
          <a:p>
            <a:pPr marL="0" indent="0">
              <a:spcBef>
                <a:spcPts val="2500"/>
              </a:spcBef>
              <a:buNone/>
            </a:pPr>
            <a:r>
              <a:rPr lang="en-US" sz="1400" b="1" dirty="0"/>
              <a:t>Importance of </a:t>
            </a:r>
            <a:r>
              <a:rPr lang="en-US" sz="1400" b="1" dirty="0" err="1"/>
              <a:t>JMeter_HOME</a:t>
            </a:r>
            <a:r>
              <a:rPr lang="en-US" sz="1400" b="1" dirty="0"/>
              <a:t> Variable</a:t>
            </a:r>
          </a:p>
          <a:p>
            <a:pPr marL="0" lvl="1" indent="0">
              <a:buNone/>
            </a:pPr>
            <a:r>
              <a:rPr lang="en-US" sz="1400" dirty="0"/>
              <a:t>Setting the </a:t>
            </a:r>
            <a:r>
              <a:rPr lang="en-US" sz="1400" dirty="0" err="1"/>
              <a:t>JMeter_HOME</a:t>
            </a:r>
            <a:r>
              <a:rPr lang="en-US" sz="1400" dirty="0"/>
              <a:t> environment variable ensures smooth operation and resource location during performance testing.</a:t>
            </a:r>
          </a:p>
          <a:p>
            <a:pPr marL="0" lvl="1" indent="0">
              <a:buNone/>
            </a:pPr>
            <a:r>
              <a:rPr lang="en-IN" sz="1400" dirty="0" err="1"/>
              <a:t>JMeter_HOME</a:t>
            </a:r>
            <a:r>
              <a:rPr lang="en-IN" sz="1400" dirty="0"/>
              <a:t> as </a:t>
            </a:r>
            <a:r>
              <a:rPr lang="en-IN" sz="1400" dirty="0" err="1"/>
              <a:t>Jmeter</a:t>
            </a:r>
            <a:r>
              <a:rPr lang="en-IN" sz="1400" dirty="0"/>
              <a:t> folder path</a:t>
            </a:r>
          </a:p>
          <a:p>
            <a:pPr marL="0" lvl="1" indent="0">
              <a:buNone/>
            </a:pPr>
            <a:endParaRPr lang="en-US" sz="1400" dirty="0"/>
          </a:p>
        </p:txBody>
      </p:sp>
      <p:sp>
        <p:nvSpPr>
          <p:cNvPr id="4" name="Title 3">
            <a:extLst>
              <a:ext uri="{FF2B5EF4-FFF2-40B4-BE49-F238E27FC236}">
                <a16:creationId xmlns:a16="http://schemas.microsoft.com/office/drawing/2014/main" id="{2857E1F5-3840-125B-B456-A806DF4814EC}"/>
              </a:ext>
            </a:extLst>
          </p:cNvPr>
          <p:cNvSpPr>
            <a:spLocks noGrp="1"/>
          </p:cNvSpPr>
          <p:nvPr>
            <p:ph type="title"/>
          </p:nvPr>
        </p:nvSpPr>
        <p:spPr/>
        <p:txBody>
          <a:bodyPr anchor="b">
            <a:normAutofit/>
          </a:bodyPr>
          <a:lstStyle/>
          <a:p>
            <a:r>
              <a:rPr lang="en-IN"/>
              <a:t>Understanding JMeter_HOME</a:t>
            </a:r>
          </a:p>
        </p:txBody>
      </p:sp>
    </p:spTree>
    <p:extLst>
      <p:ext uri="{BB962C8B-B14F-4D97-AF65-F5344CB8AC3E}">
        <p14:creationId xmlns:p14="http://schemas.microsoft.com/office/powerpoint/2010/main" val="20636758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7A017-C300-E6F1-53A5-391D0FD93B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75FD0-E8DF-BBB4-0F93-4D1F101D3745}"/>
              </a:ext>
            </a:extLst>
          </p:cNvPr>
          <p:cNvSpPr>
            <a:spLocks noGrp="1"/>
          </p:cNvSpPr>
          <p:nvPr>
            <p:ph sz="quarter" idx="12"/>
          </p:nvPr>
        </p:nvSpPr>
        <p:spPr>
          <a:xfrm>
            <a:off x="457201" y="1381125"/>
            <a:ext cx="8228012" cy="640180"/>
          </a:xfrm>
        </p:spPr>
        <p:txBody>
          <a:bodyPr/>
          <a:lstStyle/>
          <a:p>
            <a:r>
              <a:rPr lang="en-IN" dirty="0"/>
              <a:t>Install Keystore Explorer</a:t>
            </a:r>
          </a:p>
          <a:p>
            <a:endParaRPr lang="en-IN" dirty="0"/>
          </a:p>
        </p:txBody>
      </p:sp>
      <p:sp>
        <p:nvSpPr>
          <p:cNvPr id="2" name="Title 1">
            <a:extLst>
              <a:ext uri="{FF2B5EF4-FFF2-40B4-BE49-F238E27FC236}">
                <a16:creationId xmlns:a16="http://schemas.microsoft.com/office/drawing/2014/main" id="{1F8AD016-33FC-C759-CAD0-1128FA8145BB}"/>
              </a:ext>
            </a:extLst>
          </p:cNvPr>
          <p:cNvSpPr>
            <a:spLocks noGrp="1"/>
          </p:cNvSpPr>
          <p:nvPr>
            <p:ph type="title"/>
          </p:nvPr>
        </p:nvSpPr>
        <p:spPr/>
        <p:txBody>
          <a:bodyPr/>
          <a:lstStyle/>
          <a:p>
            <a:r>
              <a:rPr lang="en-IN" dirty="0"/>
              <a:t>Generate Key Pair</a:t>
            </a:r>
          </a:p>
        </p:txBody>
      </p:sp>
      <p:pic>
        <p:nvPicPr>
          <p:cNvPr id="5" name="Picture 4">
            <a:extLst>
              <a:ext uri="{FF2B5EF4-FFF2-40B4-BE49-F238E27FC236}">
                <a16:creationId xmlns:a16="http://schemas.microsoft.com/office/drawing/2014/main" id="{1EABBA94-F8F0-8990-2237-60A21787BE39}"/>
              </a:ext>
            </a:extLst>
          </p:cNvPr>
          <p:cNvPicPr>
            <a:picLocks noChangeAspect="1"/>
          </p:cNvPicPr>
          <p:nvPr/>
        </p:nvPicPr>
        <p:blipFill>
          <a:blip r:embed="rId2"/>
          <a:srcRect l="18000" t="17595" r="19578" b="15215"/>
          <a:stretch>
            <a:fillRect/>
          </a:stretch>
        </p:blipFill>
        <p:spPr>
          <a:xfrm>
            <a:off x="1106905" y="2117558"/>
            <a:ext cx="5707781" cy="3657600"/>
          </a:xfrm>
          <a:prstGeom prst="rect">
            <a:avLst/>
          </a:prstGeom>
        </p:spPr>
      </p:pic>
    </p:spTree>
    <p:extLst>
      <p:ext uri="{BB962C8B-B14F-4D97-AF65-F5344CB8AC3E}">
        <p14:creationId xmlns:p14="http://schemas.microsoft.com/office/powerpoint/2010/main" val="1884053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31722-6358-C169-5E17-B041F58B6FF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6EF956-53EF-6400-7BD1-33BA25661D71}"/>
              </a:ext>
            </a:extLst>
          </p:cNvPr>
          <p:cNvSpPr>
            <a:spLocks noGrp="1"/>
          </p:cNvSpPr>
          <p:nvPr>
            <p:ph sz="quarter" idx="12"/>
          </p:nvPr>
        </p:nvSpPr>
        <p:spPr>
          <a:xfrm>
            <a:off x="457201" y="1381125"/>
            <a:ext cx="8228012" cy="640180"/>
          </a:xfrm>
        </p:spPr>
        <p:txBody>
          <a:bodyPr/>
          <a:lstStyle/>
          <a:p>
            <a:r>
              <a:rPr lang="en-IN" dirty="0"/>
              <a:t>Install Keystore Explorer</a:t>
            </a:r>
          </a:p>
          <a:p>
            <a:endParaRPr lang="en-IN" dirty="0"/>
          </a:p>
        </p:txBody>
      </p:sp>
      <p:sp>
        <p:nvSpPr>
          <p:cNvPr id="2" name="Title 1">
            <a:extLst>
              <a:ext uri="{FF2B5EF4-FFF2-40B4-BE49-F238E27FC236}">
                <a16:creationId xmlns:a16="http://schemas.microsoft.com/office/drawing/2014/main" id="{A523C620-5E44-D026-E285-F0E33914E436}"/>
              </a:ext>
            </a:extLst>
          </p:cNvPr>
          <p:cNvSpPr>
            <a:spLocks noGrp="1"/>
          </p:cNvSpPr>
          <p:nvPr>
            <p:ph type="title"/>
          </p:nvPr>
        </p:nvSpPr>
        <p:spPr/>
        <p:txBody>
          <a:bodyPr/>
          <a:lstStyle/>
          <a:p>
            <a:r>
              <a:rPr lang="en-IN" dirty="0"/>
              <a:t>Generate Key Pair</a:t>
            </a:r>
          </a:p>
        </p:txBody>
      </p:sp>
      <p:pic>
        <p:nvPicPr>
          <p:cNvPr id="6" name="Picture 5">
            <a:extLst>
              <a:ext uri="{FF2B5EF4-FFF2-40B4-BE49-F238E27FC236}">
                <a16:creationId xmlns:a16="http://schemas.microsoft.com/office/drawing/2014/main" id="{1D0645D6-3355-09FA-0B14-C5A47A7A8E3E}"/>
              </a:ext>
            </a:extLst>
          </p:cNvPr>
          <p:cNvPicPr>
            <a:picLocks noChangeAspect="1"/>
          </p:cNvPicPr>
          <p:nvPr/>
        </p:nvPicPr>
        <p:blipFill>
          <a:blip r:embed="rId2"/>
          <a:srcRect l="2926" t="4474" r="7836" b="5397"/>
          <a:stretch>
            <a:fillRect/>
          </a:stretch>
        </p:blipFill>
        <p:spPr>
          <a:xfrm>
            <a:off x="779646" y="1876927"/>
            <a:ext cx="7546207" cy="4639376"/>
          </a:xfrm>
          <a:prstGeom prst="rect">
            <a:avLst/>
          </a:prstGeom>
        </p:spPr>
      </p:pic>
    </p:spTree>
    <p:extLst>
      <p:ext uri="{BB962C8B-B14F-4D97-AF65-F5344CB8AC3E}">
        <p14:creationId xmlns:p14="http://schemas.microsoft.com/office/powerpoint/2010/main" val="846655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Start </a:t>
            </a:r>
            <a:r>
              <a:rPr lang="en-IN" b="1" dirty="0" err="1"/>
              <a:t>JMeter</a:t>
            </a:r>
            <a:r>
              <a:rPr lang="en-IN" b="1" dirty="0"/>
              <a:t> in Server Mode</a:t>
            </a:r>
            <a:br>
              <a:rPr lang="en-IN" b="1" dirty="0"/>
            </a:br>
            <a:endParaRPr lang="en-IN" dirty="0"/>
          </a:p>
        </p:txBody>
      </p:sp>
      <p:pic>
        <p:nvPicPr>
          <p:cNvPr id="4" name="Picture 3">
            <a:extLst>
              <a:ext uri="{FF2B5EF4-FFF2-40B4-BE49-F238E27FC236}">
                <a16:creationId xmlns:a16="http://schemas.microsoft.com/office/drawing/2014/main" id="{DBDD8848-47CB-6507-9B95-C1E0DFA9081D}"/>
              </a:ext>
            </a:extLst>
          </p:cNvPr>
          <p:cNvPicPr>
            <a:picLocks noChangeAspect="1"/>
          </p:cNvPicPr>
          <p:nvPr/>
        </p:nvPicPr>
        <p:blipFill>
          <a:blip r:embed="rId2"/>
          <a:srcRect r="14947" b="70502"/>
          <a:stretch>
            <a:fillRect/>
          </a:stretch>
        </p:blipFill>
        <p:spPr>
          <a:xfrm>
            <a:off x="356157" y="1925053"/>
            <a:ext cx="8415016" cy="1896176"/>
          </a:xfrm>
          <a:prstGeom prst="rect">
            <a:avLst/>
          </a:prstGeom>
        </p:spPr>
      </p:pic>
    </p:spTree>
    <p:extLst>
      <p:ext uri="{BB962C8B-B14F-4D97-AF65-F5344CB8AC3E}">
        <p14:creationId xmlns:p14="http://schemas.microsoft.com/office/powerpoint/2010/main" val="282234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C526F-7BA1-1A90-5173-52C49BF15A27}"/>
              </a:ext>
            </a:extLst>
          </p:cNvPr>
          <p:cNvSpPr>
            <a:spLocks noGrp="1"/>
          </p:cNvSpPr>
          <p:nvPr>
            <p:ph sz="quarter" idx="12"/>
          </p:nvPr>
        </p:nvSpPr>
        <p:spPr/>
        <p:txBody>
          <a:bodyPr/>
          <a:lstStyle/>
          <a:p>
            <a:r>
              <a:rPr lang="en-US" dirty="0"/>
              <a:t>Non-GUI mode is recommended as a test execution mode in JMeter. </a:t>
            </a:r>
          </a:p>
          <a:p>
            <a:r>
              <a:rPr lang="en-US" dirty="0"/>
              <a:t>The reason is that JMeter consumes less memory in Non-GUI mode which helps to accommodate more threads on a load generator. </a:t>
            </a:r>
          </a:p>
          <a:p>
            <a:r>
              <a:rPr lang="en-US" dirty="0"/>
              <a:t>Non-GUI mode provides more space for threads and prevents the failure of the test due to out of memory issue.</a:t>
            </a:r>
          </a:p>
          <a:p>
            <a:r>
              <a:rPr lang="en-US" dirty="0"/>
              <a:t>Running </a:t>
            </a:r>
            <a:r>
              <a:rPr lang="en-US" b="1" dirty="0"/>
              <a:t>Apache JMeter in non-GUI mode</a:t>
            </a:r>
            <a:r>
              <a:rPr lang="en-US" dirty="0"/>
              <a:t> is essential for performance testing in real environments (CI/CD, headless servers, or automation).</a:t>
            </a:r>
            <a:endParaRPr lang="en-IN" dirty="0"/>
          </a:p>
        </p:txBody>
      </p:sp>
      <p:sp>
        <p:nvSpPr>
          <p:cNvPr id="3" name="Title 2">
            <a:extLst>
              <a:ext uri="{FF2B5EF4-FFF2-40B4-BE49-F238E27FC236}">
                <a16:creationId xmlns:a16="http://schemas.microsoft.com/office/drawing/2014/main" id="{34950E3C-B239-17AD-3051-4A2A053B0F30}"/>
              </a:ext>
            </a:extLst>
          </p:cNvPr>
          <p:cNvSpPr>
            <a:spLocks noGrp="1"/>
          </p:cNvSpPr>
          <p:nvPr>
            <p:ph type="title"/>
          </p:nvPr>
        </p:nvSpPr>
        <p:spPr/>
        <p:txBody>
          <a:bodyPr/>
          <a:lstStyle/>
          <a:p>
            <a:br>
              <a:rPr lang="en-IN" b="0" dirty="0"/>
            </a:br>
            <a:r>
              <a:rPr lang="en-IN" b="0" dirty="0"/>
              <a:t> Non-GUI Mode </a:t>
            </a:r>
            <a:endParaRPr lang="en-IN" dirty="0"/>
          </a:p>
        </p:txBody>
      </p:sp>
    </p:spTree>
    <p:extLst>
      <p:ext uri="{BB962C8B-B14F-4D97-AF65-F5344CB8AC3E}">
        <p14:creationId xmlns:p14="http://schemas.microsoft.com/office/powerpoint/2010/main" val="4144811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D1045-FF28-AE68-D481-999B149DF1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0ADDEF-DE6C-CB44-EDAD-F22737F0DCFC}"/>
              </a:ext>
            </a:extLst>
          </p:cNvPr>
          <p:cNvSpPr>
            <a:spLocks noGrp="1"/>
          </p:cNvSpPr>
          <p:nvPr>
            <p:ph sz="quarter" idx="12"/>
          </p:nvPr>
        </p:nvSpPr>
        <p:spPr>
          <a:xfrm>
            <a:off x="457201" y="1381125"/>
            <a:ext cx="8228012" cy="2699987"/>
          </a:xfrm>
        </p:spPr>
        <p:txBody>
          <a:bodyPr/>
          <a:lstStyle/>
          <a:p>
            <a:r>
              <a:rPr lang="en-US" dirty="0"/>
              <a:t>For Windows:</a:t>
            </a:r>
          </a:p>
          <a:p>
            <a:pPr lvl="1"/>
            <a:r>
              <a:rPr lang="en-US" dirty="0"/>
              <a:t>Go to “Start”</a:t>
            </a:r>
          </a:p>
          <a:p>
            <a:pPr lvl="1"/>
            <a:r>
              <a:rPr lang="en-US" dirty="0"/>
              <a:t>Search “Run” Or Press “</a:t>
            </a:r>
            <a:r>
              <a:rPr lang="en-US" dirty="0" err="1"/>
              <a:t>Win+r</a:t>
            </a:r>
            <a:r>
              <a:rPr lang="en-US" dirty="0"/>
              <a:t>”</a:t>
            </a:r>
          </a:p>
          <a:p>
            <a:pPr lvl="1"/>
            <a:r>
              <a:rPr lang="en-US" dirty="0"/>
              <a:t>Navigate to ‘bin’ folder of JMeter using “cd” command</a:t>
            </a:r>
          </a:p>
          <a:p>
            <a:pPr lvl="1"/>
            <a:r>
              <a:rPr lang="en-US" dirty="0"/>
              <a:t>Type the command:</a:t>
            </a:r>
          </a:p>
          <a:p>
            <a:pPr lvl="2"/>
            <a:r>
              <a:rPr lang="en-US" dirty="0" err="1"/>
              <a:t>jmeter</a:t>
            </a:r>
            <a:r>
              <a:rPr lang="en-US" dirty="0"/>
              <a:t> -n -t &lt;</a:t>
            </a:r>
            <a:r>
              <a:rPr lang="en-US" dirty="0" err="1"/>
              <a:t>jmx</a:t>
            </a:r>
            <a:r>
              <a:rPr lang="en-US" dirty="0"/>
              <a:t> file name with path&gt; -l &lt;log file name with path&gt;</a:t>
            </a:r>
          </a:p>
          <a:p>
            <a:pPr lvl="2"/>
            <a:endParaRPr lang="en-US" dirty="0"/>
          </a:p>
        </p:txBody>
      </p:sp>
      <p:sp>
        <p:nvSpPr>
          <p:cNvPr id="3" name="Title 2">
            <a:extLst>
              <a:ext uri="{FF2B5EF4-FFF2-40B4-BE49-F238E27FC236}">
                <a16:creationId xmlns:a16="http://schemas.microsoft.com/office/drawing/2014/main" id="{D9749CBC-A078-5F5E-3746-C449FC06A960}"/>
              </a:ext>
            </a:extLst>
          </p:cNvPr>
          <p:cNvSpPr>
            <a:spLocks noGrp="1"/>
          </p:cNvSpPr>
          <p:nvPr>
            <p:ph type="title"/>
          </p:nvPr>
        </p:nvSpPr>
        <p:spPr/>
        <p:txBody>
          <a:bodyPr/>
          <a:lstStyle/>
          <a:p>
            <a:br>
              <a:rPr lang="en-IN" b="0" dirty="0"/>
            </a:br>
            <a:r>
              <a:rPr lang="en-IN" b="0" dirty="0"/>
              <a:t> Non-GUI Mode </a:t>
            </a:r>
            <a:endParaRPr lang="en-IN" dirty="0"/>
          </a:p>
        </p:txBody>
      </p:sp>
      <p:pic>
        <p:nvPicPr>
          <p:cNvPr id="6" name="Picture 5">
            <a:extLst>
              <a:ext uri="{FF2B5EF4-FFF2-40B4-BE49-F238E27FC236}">
                <a16:creationId xmlns:a16="http://schemas.microsoft.com/office/drawing/2014/main" id="{27048EFD-8484-ABA9-33BB-AA0C9D4501F9}"/>
              </a:ext>
            </a:extLst>
          </p:cNvPr>
          <p:cNvPicPr>
            <a:picLocks noChangeAspect="1"/>
          </p:cNvPicPr>
          <p:nvPr/>
        </p:nvPicPr>
        <p:blipFill>
          <a:blip r:embed="rId2"/>
          <a:stretch>
            <a:fillRect/>
          </a:stretch>
        </p:blipFill>
        <p:spPr>
          <a:xfrm>
            <a:off x="616327" y="4039558"/>
            <a:ext cx="6217610" cy="2648320"/>
          </a:xfrm>
          <a:prstGeom prst="rect">
            <a:avLst/>
          </a:prstGeom>
        </p:spPr>
      </p:pic>
    </p:spTree>
    <p:extLst>
      <p:ext uri="{BB962C8B-B14F-4D97-AF65-F5344CB8AC3E}">
        <p14:creationId xmlns:p14="http://schemas.microsoft.com/office/powerpoint/2010/main" val="412404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05884-C1D3-5013-0D0A-D6647551F9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FB8691-48C2-E2BC-17CC-9992085F32F2}"/>
              </a:ext>
            </a:extLst>
          </p:cNvPr>
          <p:cNvSpPr>
            <a:spLocks noGrp="1"/>
          </p:cNvSpPr>
          <p:nvPr>
            <p:ph type="title"/>
          </p:nvPr>
        </p:nvSpPr>
        <p:spPr/>
        <p:txBody>
          <a:bodyPr/>
          <a:lstStyle/>
          <a:p>
            <a:br>
              <a:rPr lang="en-IN" b="0" dirty="0"/>
            </a:br>
            <a:r>
              <a:rPr lang="en-IN" b="0" dirty="0"/>
              <a:t> Non-GUI Mode  - To create .</a:t>
            </a:r>
            <a:r>
              <a:rPr lang="en-IN" b="0" dirty="0" err="1"/>
              <a:t>jtl</a:t>
            </a:r>
            <a:r>
              <a:rPr lang="en-IN" b="0" dirty="0"/>
              <a:t> file</a:t>
            </a:r>
            <a:endParaRPr lang="en-IN" dirty="0"/>
          </a:p>
        </p:txBody>
      </p:sp>
      <p:pic>
        <p:nvPicPr>
          <p:cNvPr id="10" name="Picture 9">
            <a:extLst>
              <a:ext uri="{FF2B5EF4-FFF2-40B4-BE49-F238E27FC236}">
                <a16:creationId xmlns:a16="http://schemas.microsoft.com/office/drawing/2014/main" id="{C6EDB89F-853D-6640-62AB-953AC2D537C5}"/>
              </a:ext>
            </a:extLst>
          </p:cNvPr>
          <p:cNvPicPr>
            <a:picLocks noChangeAspect="1"/>
          </p:cNvPicPr>
          <p:nvPr/>
        </p:nvPicPr>
        <p:blipFill>
          <a:blip r:embed="rId2"/>
          <a:srcRect r="1369" b="34042"/>
          <a:stretch>
            <a:fillRect/>
          </a:stretch>
        </p:blipFill>
        <p:spPr>
          <a:xfrm>
            <a:off x="461035" y="1710795"/>
            <a:ext cx="8423084" cy="3520481"/>
          </a:xfrm>
          <a:prstGeom prst="rect">
            <a:avLst/>
          </a:prstGeom>
        </p:spPr>
      </p:pic>
    </p:spTree>
    <p:extLst>
      <p:ext uri="{BB962C8B-B14F-4D97-AF65-F5344CB8AC3E}">
        <p14:creationId xmlns:p14="http://schemas.microsoft.com/office/powerpoint/2010/main" val="2158361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7879A-C4B0-C129-C261-68EF6A1AE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B62217-62C5-37E7-79F7-254B11042062}"/>
              </a:ext>
            </a:extLst>
          </p:cNvPr>
          <p:cNvSpPr>
            <a:spLocks noGrp="1"/>
          </p:cNvSpPr>
          <p:nvPr>
            <p:ph type="title"/>
          </p:nvPr>
        </p:nvSpPr>
        <p:spPr/>
        <p:txBody>
          <a:bodyPr/>
          <a:lstStyle/>
          <a:p>
            <a:br>
              <a:rPr lang="en-IN" b="0" dirty="0"/>
            </a:br>
            <a:r>
              <a:rPr lang="en-IN" b="0" dirty="0"/>
              <a:t> Non-GUI Mode  - Generate .html file</a:t>
            </a:r>
            <a:endParaRPr lang="en-IN" dirty="0"/>
          </a:p>
        </p:txBody>
      </p:sp>
      <p:pic>
        <p:nvPicPr>
          <p:cNvPr id="4" name="Picture 3">
            <a:extLst>
              <a:ext uri="{FF2B5EF4-FFF2-40B4-BE49-F238E27FC236}">
                <a16:creationId xmlns:a16="http://schemas.microsoft.com/office/drawing/2014/main" id="{63BEFEAB-BFBD-B318-E13F-C41DCC016E2D}"/>
              </a:ext>
            </a:extLst>
          </p:cNvPr>
          <p:cNvPicPr>
            <a:picLocks noChangeAspect="1"/>
          </p:cNvPicPr>
          <p:nvPr/>
        </p:nvPicPr>
        <p:blipFill>
          <a:blip r:embed="rId2"/>
          <a:srcRect l="-737" t="5221" r="737" b="52905"/>
          <a:stretch>
            <a:fillRect/>
          </a:stretch>
        </p:blipFill>
        <p:spPr>
          <a:xfrm>
            <a:off x="461035" y="2012390"/>
            <a:ext cx="8442334" cy="2393081"/>
          </a:xfrm>
          <a:prstGeom prst="rect">
            <a:avLst/>
          </a:prstGeom>
        </p:spPr>
      </p:pic>
    </p:spTree>
    <p:extLst>
      <p:ext uri="{BB962C8B-B14F-4D97-AF65-F5344CB8AC3E}">
        <p14:creationId xmlns:p14="http://schemas.microsoft.com/office/powerpoint/2010/main" val="4631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1708C-ECD3-5B78-B05D-BEB2D7DC3D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24DBE-CCE4-8147-7055-DD29A0FCD58E}"/>
              </a:ext>
            </a:extLst>
          </p:cNvPr>
          <p:cNvSpPr>
            <a:spLocks noGrp="1"/>
          </p:cNvSpPr>
          <p:nvPr>
            <p:ph type="title"/>
          </p:nvPr>
        </p:nvSpPr>
        <p:spPr/>
        <p:txBody>
          <a:bodyPr/>
          <a:lstStyle/>
          <a:p>
            <a:r>
              <a:rPr lang="en-IN" dirty="0"/>
              <a:t>Performance Testing</a:t>
            </a:r>
          </a:p>
        </p:txBody>
      </p:sp>
      <p:pic>
        <p:nvPicPr>
          <p:cNvPr id="2050" name="Picture 2">
            <a:extLst>
              <a:ext uri="{FF2B5EF4-FFF2-40B4-BE49-F238E27FC236}">
                <a16:creationId xmlns:a16="http://schemas.microsoft.com/office/drawing/2014/main" id="{FCFEF028-B87A-DC63-1EFA-5DA4E6B9C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390574"/>
            <a:ext cx="8763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61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D3BE1-1EBD-55A9-E6CA-21FBDC3C35DE}"/>
              </a:ext>
            </a:extLst>
          </p:cNvPr>
          <p:cNvSpPr>
            <a:spLocks noGrp="1"/>
          </p:cNvSpPr>
          <p:nvPr>
            <p:ph type="title"/>
          </p:nvPr>
        </p:nvSpPr>
        <p:spPr/>
        <p:txBody>
          <a:bodyPr/>
          <a:lstStyle/>
          <a:p>
            <a:r>
              <a:rPr lang="en-IN" dirty="0" err="1"/>
              <a:t>Jmeter</a:t>
            </a:r>
            <a:r>
              <a:rPr lang="en-IN" dirty="0"/>
              <a:t> Distributed Mode</a:t>
            </a:r>
          </a:p>
        </p:txBody>
      </p:sp>
      <p:pic>
        <p:nvPicPr>
          <p:cNvPr id="3076" name="Picture 4">
            <a:extLst>
              <a:ext uri="{FF2B5EF4-FFF2-40B4-BE49-F238E27FC236}">
                <a16:creationId xmlns:a16="http://schemas.microsoft.com/office/drawing/2014/main" id="{D5175F9C-7DC2-51EB-D652-CD80368A5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731" y="1828651"/>
            <a:ext cx="5106203" cy="456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42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EE62B-53E9-0E3C-4CE0-3602635F36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0BC499-931C-2B5C-ECC0-C5F6087E17F4}"/>
              </a:ext>
            </a:extLst>
          </p:cNvPr>
          <p:cNvSpPr>
            <a:spLocks noGrp="1"/>
          </p:cNvSpPr>
          <p:nvPr>
            <p:ph type="title"/>
          </p:nvPr>
        </p:nvSpPr>
        <p:spPr/>
        <p:txBody>
          <a:bodyPr/>
          <a:lstStyle/>
          <a:p>
            <a:r>
              <a:rPr lang="en-IN" dirty="0" err="1"/>
              <a:t>Jmeter</a:t>
            </a:r>
            <a:r>
              <a:rPr lang="en-IN" dirty="0"/>
              <a:t> Distributed Mode</a:t>
            </a:r>
          </a:p>
        </p:txBody>
      </p:sp>
      <p:pic>
        <p:nvPicPr>
          <p:cNvPr id="4" name="Picture 3">
            <a:extLst>
              <a:ext uri="{FF2B5EF4-FFF2-40B4-BE49-F238E27FC236}">
                <a16:creationId xmlns:a16="http://schemas.microsoft.com/office/drawing/2014/main" id="{9C0A5886-B231-7FB1-CF21-33FDA3757EA6}"/>
              </a:ext>
            </a:extLst>
          </p:cNvPr>
          <p:cNvPicPr>
            <a:picLocks noChangeAspect="1"/>
          </p:cNvPicPr>
          <p:nvPr/>
        </p:nvPicPr>
        <p:blipFill>
          <a:blip r:embed="rId2"/>
          <a:srcRect b="50000"/>
          <a:stretch>
            <a:fillRect/>
          </a:stretch>
        </p:blipFill>
        <p:spPr>
          <a:xfrm>
            <a:off x="461035" y="2000250"/>
            <a:ext cx="8365331" cy="2857500"/>
          </a:xfrm>
          <a:prstGeom prst="rect">
            <a:avLst/>
          </a:prstGeom>
        </p:spPr>
      </p:pic>
    </p:spTree>
    <p:extLst>
      <p:ext uri="{BB962C8B-B14F-4D97-AF65-F5344CB8AC3E}">
        <p14:creationId xmlns:p14="http://schemas.microsoft.com/office/powerpoint/2010/main" val="4238226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97B5-D69D-F316-DCA7-1BFFBCCB3B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DA912EE-DEB8-6D63-347A-3849050BADA4}"/>
              </a:ext>
            </a:extLst>
          </p:cNvPr>
          <p:cNvSpPr>
            <a:spLocks noGrp="1"/>
          </p:cNvSpPr>
          <p:nvPr>
            <p:ph type="title"/>
          </p:nvPr>
        </p:nvSpPr>
        <p:spPr/>
        <p:txBody>
          <a:bodyPr/>
          <a:lstStyle/>
          <a:p>
            <a:r>
              <a:rPr lang="en-IN" dirty="0" err="1"/>
              <a:t>Jmeter</a:t>
            </a:r>
            <a:r>
              <a:rPr lang="en-IN" dirty="0"/>
              <a:t> Distributed Mode</a:t>
            </a:r>
          </a:p>
        </p:txBody>
      </p:sp>
      <p:pic>
        <p:nvPicPr>
          <p:cNvPr id="5" name="Picture 4">
            <a:extLst>
              <a:ext uri="{FF2B5EF4-FFF2-40B4-BE49-F238E27FC236}">
                <a16:creationId xmlns:a16="http://schemas.microsoft.com/office/drawing/2014/main" id="{22D2DD32-7ECD-D1A2-7E35-B094A58FF2D0}"/>
              </a:ext>
            </a:extLst>
          </p:cNvPr>
          <p:cNvPicPr>
            <a:picLocks noChangeAspect="1"/>
          </p:cNvPicPr>
          <p:nvPr/>
        </p:nvPicPr>
        <p:blipFill>
          <a:blip r:embed="rId2"/>
          <a:srcRect r="23474" b="52905"/>
          <a:stretch>
            <a:fillRect/>
          </a:stretch>
        </p:blipFill>
        <p:spPr>
          <a:xfrm>
            <a:off x="558265" y="1917232"/>
            <a:ext cx="7978226" cy="3068654"/>
          </a:xfrm>
          <a:prstGeom prst="rect">
            <a:avLst/>
          </a:prstGeom>
        </p:spPr>
      </p:pic>
    </p:spTree>
    <p:extLst>
      <p:ext uri="{BB962C8B-B14F-4D97-AF65-F5344CB8AC3E}">
        <p14:creationId xmlns:p14="http://schemas.microsoft.com/office/powerpoint/2010/main" val="3416534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DB7EF-E6FB-080A-8C8B-5D0BB3D99244}"/>
              </a:ext>
            </a:extLst>
          </p:cNvPr>
          <p:cNvSpPr>
            <a:spLocks noGrp="1"/>
          </p:cNvSpPr>
          <p:nvPr>
            <p:ph type="title"/>
          </p:nvPr>
        </p:nvSpPr>
        <p:spPr/>
        <p:txBody>
          <a:bodyPr/>
          <a:lstStyle/>
          <a:p>
            <a:r>
              <a:rPr lang="en-IN" dirty="0"/>
              <a:t>JMeter Distributed Mode</a:t>
            </a:r>
          </a:p>
        </p:txBody>
      </p:sp>
      <p:pic>
        <p:nvPicPr>
          <p:cNvPr id="4098" name="Picture 2" descr="jmeter distributed testing a guide">
            <a:extLst>
              <a:ext uri="{FF2B5EF4-FFF2-40B4-BE49-F238E27FC236}">
                <a16:creationId xmlns:a16="http://schemas.microsoft.com/office/drawing/2014/main" id="{C70E6119-E7C3-0965-B1AB-5D86C31D6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00" y="2274570"/>
            <a:ext cx="8284264" cy="348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50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BCCF4-BE37-A02C-E5FD-62C0DE1590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585841-2261-13BC-64CD-B05C47A7CC1A}"/>
              </a:ext>
            </a:extLst>
          </p:cNvPr>
          <p:cNvSpPr>
            <a:spLocks noGrp="1"/>
          </p:cNvSpPr>
          <p:nvPr>
            <p:ph type="title"/>
          </p:nvPr>
        </p:nvSpPr>
        <p:spPr/>
        <p:txBody>
          <a:bodyPr/>
          <a:lstStyle/>
          <a:p>
            <a:r>
              <a:rPr lang="en-IN" dirty="0"/>
              <a:t>JMeter Distributed Mode</a:t>
            </a:r>
          </a:p>
        </p:txBody>
      </p:sp>
      <p:pic>
        <p:nvPicPr>
          <p:cNvPr id="4" name="Picture 3">
            <a:extLst>
              <a:ext uri="{FF2B5EF4-FFF2-40B4-BE49-F238E27FC236}">
                <a16:creationId xmlns:a16="http://schemas.microsoft.com/office/drawing/2014/main" id="{45AB82A5-F06F-3D40-02C7-B762573C1862}"/>
              </a:ext>
            </a:extLst>
          </p:cNvPr>
          <p:cNvPicPr>
            <a:picLocks noChangeAspect="1"/>
          </p:cNvPicPr>
          <p:nvPr/>
        </p:nvPicPr>
        <p:blipFill>
          <a:blip r:embed="rId2"/>
          <a:srcRect r="1158" b="6744"/>
          <a:stretch>
            <a:fillRect/>
          </a:stretch>
        </p:blipFill>
        <p:spPr>
          <a:xfrm>
            <a:off x="461035" y="1380022"/>
            <a:ext cx="8461584" cy="4924525"/>
          </a:xfrm>
          <a:prstGeom prst="rect">
            <a:avLst/>
          </a:prstGeom>
        </p:spPr>
      </p:pic>
    </p:spTree>
    <p:extLst>
      <p:ext uri="{BB962C8B-B14F-4D97-AF65-F5344CB8AC3E}">
        <p14:creationId xmlns:p14="http://schemas.microsoft.com/office/powerpoint/2010/main" val="1629356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E7B0A-A20A-0213-0726-9408E0D85B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BE6E0D-5961-92AC-E93A-8951BDE3BAF9}"/>
              </a:ext>
            </a:extLst>
          </p:cNvPr>
          <p:cNvSpPr>
            <a:spLocks noGrp="1"/>
          </p:cNvSpPr>
          <p:nvPr>
            <p:ph type="title"/>
          </p:nvPr>
        </p:nvSpPr>
        <p:spPr/>
        <p:txBody>
          <a:bodyPr/>
          <a:lstStyle/>
          <a:p>
            <a:r>
              <a:rPr lang="en-IN" dirty="0"/>
              <a:t>JMeter Distributed Mode</a:t>
            </a:r>
          </a:p>
        </p:txBody>
      </p:sp>
      <p:pic>
        <p:nvPicPr>
          <p:cNvPr id="4" name="Picture 3">
            <a:extLst>
              <a:ext uri="{FF2B5EF4-FFF2-40B4-BE49-F238E27FC236}">
                <a16:creationId xmlns:a16="http://schemas.microsoft.com/office/drawing/2014/main" id="{A2C66ADC-AA10-ACCE-BA71-F94C48C0164F}"/>
              </a:ext>
            </a:extLst>
          </p:cNvPr>
          <p:cNvPicPr>
            <a:picLocks noChangeAspect="1"/>
          </p:cNvPicPr>
          <p:nvPr/>
        </p:nvPicPr>
        <p:blipFill>
          <a:blip r:embed="rId2"/>
          <a:stretch>
            <a:fillRect/>
          </a:stretch>
        </p:blipFill>
        <p:spPr>
          <a:xfrm>
            <a:off x="461034" y="1904712"/>
            <a:ext cx="8384583" cy="3472088"/>
          </a:xfrm>
          <a:prstGeom prst="rect">
            <a:avLst/>
          </a:prstGeom>
        </p:spPr>
      </p:pic>
    </p:spTree>
    <p:extLst>
      <p:ext uri="{BB962C8B-B14F-4D97-AF65-F5344CB8AC3E}">
        <p14:creationId xmlns:p14="http://schemas.microsoft.com/office/powerpoint/2010/main" val="2899041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480CD-FBCB-BA44-1282-8E91755C35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BA99E4-8D4B-E5AD-3336-B5547ACD63FA}"/>
              </a:ext>
            </a:extLst>
          </p:cNvPr>
          <p:cNvSpPr>
            <a:spLocks noGrp="1"/>
          </p:cNvSpPr>
          <p:nvPr>
            <p:ph type="title"/>
          </p:nvPr>
        </p:nvSpPr>
        <p:spPr/>
        <p:txBody>
          <a:bodyPr/>
          <a:lstStyle/>
          <a:p>
            <a:r>
              <a:rPr lang="en-IN" dirty="0"/>
              <a:t>JMeter Distributed Mode</a:t>
            </a:r>
          </a:p>
        </p:txBody>
      </p:sp>
      <p:pic>
        <p:nvPicPr>
          <p:cNvPr id="8" name="Picture 7">
            <a:extLst>
              <a:ext uri="{FF2B5EF4-FFF2-40B4-BE49-F238E27FC236}">
                <a16:creationId xmlns:a16="http://schemas.microsoft.com/office/drawing/2014/main" id="{22CC8788-E0B3-1266-8930-70D7A977C176}"/>
              </a:ext>
            </a:extLst>
          </p:cNvPr>
          <p:cNvPicPr>
            <a:picLocks noChangeAspect="1"/>
          </p:cNvPicPr>
          <p:nvPr/>
        </p:nvPicPr>
        <p:blipFill>
          <a:blip r:embed="rId2"/>
          <a:srcRect b="11415"/>
          <a:stretch>
            <a:fillRect/>
          </a:stretch>
        </p:blipFill>
        <p:spPr>
          <a:xfrm>
            <a:off x="267128" y="1327934"/>
            <a:ext cx="8784405" cy="5062591"/>
          </a:xfrm>
          <a:prstGeom prst="rect">
            <a:avLst/>
          </a:prstGeom>
        </p:spPr>
      </p:pic>
    </p:spTree>
    <p:extLst>
      <p:ext uri="{BB962C8B-B14F-4D97-AF65-F5344CB8AC3E}">
        <p14:creationId xmlns:p14="http://schemas.microsoft.com/office/powerpoint/2010/main" val="6209599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FCA1B-2177-755E-C36D-FC89D5A348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FE0C55-B4F9-5DEE-6F3A-F28D08F28E6C}"/>
              </a:ext>
            </a:extLst>
          </p:cNvPr>
          <p:cNvSpPr>
            <a:spLocks noGrp="1"/>
          </p:cNvSpPr>
          <p:nvPr>
            <p:ph type="title"/>
          </p:nvPr>
        </p:nvSpPr>
        <p:spPr/>
        <p:txBody>
          <a:bodyPr/>
          <a:lstStyle/>
          <a:p>
            <a:r>
              <a:rPr lang="en-IN" dirty="0"/>
              <a:t>JMeter Distributed Mode only for STG or UTG </a:t>
            </a:r>
          </a:p>
        </p:txBody>
      </p:sp>
      <p:sp>
        <p:nvSpPr>
          <p:cNvPr id="2" name="TextBox 1">
            <a:extLst>
              <a:ext uri="{FF2B5EF4-FFF2-40B4-BE49-F238E27FC236}">
                <a16:creationId xmlns:a16="http://schemas.microsoft.com/office/drawing/2014/main" id="{EEE58ABA-4FF1-7934-E814-D80BE19D17BA}"/>
              </a:ext>
            </a:extLst>
          </p:cNvPr>
          <p:cNvSpPr txBox="1"/>
          <p:nvPr/>
        </p:nvSpPr>
        <p:spPr>
          <a:xfrm>
            <a:off x="521118" y="1438383"/>
            <a:ext cx="8145178" cy="369332"/>
          </a:xfrm>
          <a:prstGeom prst="rect">
            <a:avLst/>
          </a:prstGeom>
          <a:noFill/>
        </p:spPr>
        <p:txBody>
          <a:bodyPr wrap="none" rtlCol="0">
            <a:spAutoFit/>
          </a:bodyPr>
          <a:lstStyle/>
          <a:p>
            <a:r>
              <a:rPr lang="en-IN" dirty="0"/>
              <a:t>for %f in (*.jar) do docker cp "%f" 37b217755d51:/</a:t>
            </a:r>
            <a:r>
              <a:rPr lang="en-IN" dirty="0" err="1"/>
              <a:t>jmeter</a:t>
            </a:r>
            <a:r>
              <a:rPr lang="en-IN" dirty="0"/>
              <a:t>/apache-jmeter-3.1/lib</a:t>
            </a:r>
          </a:p>
        </p:txBody>
      </p:sp>
      <p:pic>
        <p:nvPicPr>
          <p:cNvPr id="6" name="Picture 5">
            <a:extLst>
              <a:ext uri="{FF2B5EF4-FFF2-40B4-BE49-F238E27FC236}">
                <a16:creationId xmlns:a16="http://schemas.microsoft.com/office/drawing/2014/main" id="{CF1FBC9D-EC78-FE2B-50A7-E7C0A021DD59}"/>
              </a:ext>
            </a:extLst>
          </p:cNvPr>
          <p:cNvPicPr>
            <a:picLocks noChangeAspect="1"/>
          </p:cNvPicPr>
          <p:nvPr/>
        </p:nvPicPr>
        <p:blipFill>
          <a:blip r:embed="rId2"/>
          <a:stretch>
            <a:fillRect/>
          </a:stretch>
        </p:blipFill>
        <p:spPr>
          <a:xfrm>
            <a:off x="521118" y="1941278"/>
            <a:ext cx="8426111" cy="4478785"/>
          </a:xfrm>
          <a:prstGeom prst="rect">
            <a:avLst/>
          </a:prstGeom>
        </p:spPr>
      </p:pic>
    </p:spTree>
    <p:extLst>
      <p:ext uri="{BB962C8B-B14F-4D97-AF65-F5344CB8AC3E}">
        <p14:creationId xmlns:p14="http://schemas.microsoft.com/office/powerpoint/2010/main" val="2802100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1063A-FD1F-D5BF-CE22-9F1D3B6483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5B4FCD-6877-7F36-2581-E922D953C53D}"/>
              </a:ext>
            </a:extLst>
          </p:cNvPr>
          <p:cNvSpPr>
            <a:spLocks noGrp="1"/>
          </p:cNvSpPr>
          <p:nvPr>
            <p:ph type="title"/>
          </p:nvPr>
        </p:nvSpPr>
        <p:spPr/>
        <p:txBody>
          <a:bodyPr/>
          <a:lstStyle/>
          <a:p>
            <a:r>
              <a:rPr lang="en-IN" dirty="0"/>
              <a:t>JMeter Distributed Mode</a:t>
            </a:r>
          </a:p>
        </p:txBody>
      </p:sp>
      <p:pic>
        <p:nvPicPr>
          <p:cNvPr id="5" name="Picture 4">
            <a:extLst>
              <a:ext uri="{FF2B5EF4-FFF2-40B4-BE49-F238E27FC236}">
                <a16:creationId xmlns:a16="http://schemas.microsoft.com/office/drawing/2014/main" id="{FD44B585-3671-56C4-3CDD-7AF745DB8058}"/>
              </a:ext>
            </a:extLst>
          </p:cNvPr>
          <p:cNvPicPr>
            <a:picLocks noChangeAspect="1"/>
          </p:cNvPicPr>
          <p:nvPr/>
        </p:nvPicPr>
        <p:blipFill>
          <a:blip r:embed="rId2"/>
          <a:srcRect t="3370" b="16270"/>
          <a:stretch>
            <a:fillRect/>
          </a:stretch>
        </p:blipFill>
        <p:spPr>
          <a:xfrm>
            <a:off x="339047" y="1479479"/>
            <a:ext cx="8568648" cy="4592549"/>
          </a:xfrm>
          <a:prstGeom prst="rect">
            <a:avLst/>
          </a:prstGeom>
        </p:spPr>
      </p:pic>
    </p:spTree>
    <p:extLst>
      <p:ext uri="{BB962C8B-B14F-4D97-AF65-F5344CB8AC3E}">
        <p14:creationId xmlns:p14="http://schemas.microsoft.com/office/powerpoint/2010/main" val="3292740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F4A06A-1FF0-6232-D361-00D84C654ED9}"/>
              </a:ext>
            </a:extLst>
          </p:cNvPr>
          <p:cNvSpPr>
            <a:spLocks noGrp="1"/>
          </p:cNvSpPr>
          <p:nvPr>
            <p:ph sz="quarter" idx="12"/>
          </p:nvPr>
        </p:nvSpPr>
        <p:spPr/>
        <p:txBody>
          <a:bodyPr/>
          <a:lstStyle/>
          <a:p>
            <a:r>
              <a:rPr lang="en-US" dirty="0"/>
              <a:t>A </a:t>
            </a:r>
            <a:r>
              <a:rPr lang="en-US" b="1" dirty="0"/>
              <a:t>Test Plan</a:t>
            </a:r>
            <a:r>
              <a:rPr lang="en-US" dirty="0"/>
              <a:t> is the container for all testing components in JMeter. It defines:</a:t>
            </a:r>
          </a:p>
          <a:p>
            <a:pPr lvl="1"/>
            <a:r>
              <a:rPr lang="en-US" dirty="0"/>
              <a:t>What to test</a:t>
            </a:r>
          </a:p>
          <a:p>
            <a:pPr lvl="1"/>
            <a:r>
              <a:rPr lang="en-US" dirty="0"/>
              <a:t>How to test (scenarios, requests)</a:t>
            </a:r>
          </a:p>
          <a:p>
            <a:pPr lvl="1"/>
            <a:r>
              <a:rPr lang="en-US" dirty="0"/>
              <a:t>How much to test (load, concurrency)</a:t>
            </a:r>
          </a:p>
          <a:p>
            <a:pPr lvl="1"/>
            <a:r>
              <a:rPr lang="en-US" dirty="0"/>
              <a:t>How to validate the test (assertions)</a:t>
            </a:r>
          </a:p>
          <a:p>
            <a:pPr lvl="1"/>
            <a:r>
              <a:rPr lang="en-US" dirty="0"/>
              <a:t>How to record/report results (listeners)</a:t>
            </a:r>
          </a:p>
          <a:p>
            <a:endParaRPr lang="en-IN" dirty="0"/>
          </a:p>
        </p:txBody>
      </p:sp>
      <p:sp>
        <p:nvSpPr>
          <p:cNvPr id="3" name="Title 2">
            <a:extLst>
              <a:ext uri="{FF2B5EF4-FFF2-40B4-BE49-F238E27FC236}">
                <a16:creationId xmlns:a16="http://schemas.microsoft.com/office/drawing/2014/main" id="{30009491-4511-8D8F-6CF5-F6A742EE5F78}"/>
              </a:ext>
            </a:extLst>
          </p:cNvPr>
          <p:cNvSpPr>
            <a:spLocks noGrp="1"/>
          </p:cNvSpPr>
          <p:nvPr>
            <p:ph type="title"/>
          </p:nvPr>
        </p:nvSpPr>
        <p:spPr/>
        <p:txBody>
          <a:bodyPr/>
          <a:lstStyle/>
          <a:p>
            <a:r>
              <a:rPr lang="en-US" dirty="0"/>
              <a:t>Overview of a Test Plan</a:t>
            </a:r>
            <a:endParaRPr lang="en-IN" dirty="0"/>
          </a:p>
        </p:txBody>
      </p:sp>
      <p:pic>
        <p:nvPicPr>
          <p:cNvPr id="5" name="Picture 4">
            <a:extLst>
              <a:ext uri="{FF2B5EF4-FFF2-40B4-BE49-F238E27FC236}">
                <a16:creationId xmlns:a16="http://schemas.microsoft.com/office/drawing/2014/main" id="{80D7CA2C-BAB1-CF26-DAEA-EC40E2F72297}"/>
              </a:ext>
            </a:extLst>
          </p:cNvPr>
          <p:cNvPicPr>
            <a:picLocks noChangeAspect="1"/>
          </p:cNvPicPr>
          <p:nvPr/>
        </p:nvPicPr>
        <p:blipFill>
          <a:blip r:embed="rId2"/>
          <a:stretch>
            <a:fillRect/>
          </a:stretch>
        </p:blipFill>
        <p:spPr>
          <a:xfrm>
            <a:off x="2710775" y="4453080"/>
            <a:ext cx="5186462" cy="2177909"/>
          </a:xfrm>
          <a:prstGeom prst="rect">
            <a:avLst/>
          </a:prstGeom>
        </p:spPr>
      </p:pic>
    </p:spTree>
    <p:extLst>
      <p:ext uri="{BB962C8B-B14F-4D97-AF65-F5344CB8AC3E}">
        <p14:creationId xmlns:p14="http://schemas.microsoft.com/office/powerpoint/2010/main" val="351191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1A42A9-6551-0BE2-D62E-783E91C0E620}"/>
              </a:ext>
            </a:extLst>
          </p:cNvPr>
          <p:cNvSpPr>
            <a:spLocks noGrp="1"/>
          </p:cNvSpPr>
          <p:nvPr>
            <p:ph sz="quarter" idx="12"/>
          </p:nvPr>
        </p:nvSpPr>
        <p:spPr/>
        <p:txBody>
          <a:bodyPr>
            <a:normAutofit/>
          </a:bodyPr>
          <a:lstStyle/>
          <a:p>
            <a:r>
              <a:rPr lang="en-US" dirty="0"/>
              <a:t>Performance Testing assesses how a system behaves under a particular workload, with goals to:</a:t>
            </a:r>
          </a:p>
          <a:p>
            <a:r>
              <a:rPr lang="en-US" b="1" dirty="0"/>
              <a:t>Validate Responsiveness</a:t>
            </a:r>
            <a:r>
              <a:rPr lang="en-US" dirty="0"/>
              <a:t>: Ensure acceptable response times under expected loads.</a:t>
            </a:r>
          </a:p>
          <a:p>
            <a:r>
              <a:rPr lang="en-US" b="1" dirty="0"/>
              <a:t>Verify Stability</a:t>
            </a:r>
            <a:r>
              <a:rPr lang="en-US" dirty="0"/>
              <a:t>: Detect memory leaks, resource bottlenecks, or failures under sustained usage.</a:t>
            </a:r>
          </a:p>
          <a:p>
            <a:r>
              <a:rPr lang="en-US" b="1" dirty="0"/>
              <a:t>Measure Scalability</a:t>
            </a:r>
            <a:r>
              <a:rPr lang="en-US" dirty="0"/>
              <a:t>: Determine how well the system scales as load increases.</a:t>
            </a:r>
          </a:p>
          <a:p>
            <a:r>
              <a:rPr lang="en-US" b="1" dirty="0"/>
              <a:t>Prevent Regressions</a:t>
            </a:r>
            <a:r>
              <a:rPr lang="en-US" dirty="0"/>
              <a:t>: Compare current performance against baselines to catch degradations early.</a:t>
            </a:r>
          </a:p>
        </p:txBody>
      </p:sp>
      <p:sp>
        <p:nvSpPr>
          <p:cNvPr id="3" name="Title 2">
            <a:extLst>
              <a:ext uri="{FF2B5EF4-FFF2-40B4-BE49-F238E27FC236}">
                <a16:creationId xmlns:a16="http://schemas.microsoft.com/office/drawing/2014/main" id="{DA1CBBB8-BADA-0435-6713-E2D9AD044BFC}"/>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448975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6101D-16B2-BF5C-B1CA-397020F9B3C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DD3825-70EB-3C6E-42B1-C1F55CE2F898}"/>
              </a:ext>
            </a:extLst>
          </p:cNvPr>
          <p:cNvSpPr>
            <a:spLocks noGrp="1"/>
          </p:cNvSpPr>
          <p:nvPr>
            <p:ph sz="quarter" idx="12"/>
          </p:nvPr>
        </p:nvSpPr>
        <p:spPr/>
        <p:txBody>
          <a:bodyPr/>
          <a:lstStyle/>
          <a:p>
            <a:r>
              <a:rPr lang="en-US" dirty="0"/>
              <a:t>Step 1: Add a Test Plan</a:t>
            </a:r>
          </a:p>
          <a:p>
            <a:pPr lvl="1"/>
            <a:r>
              <a:rPr lang="en-US" dirty="0"/>
              <a:t>Open </a:t>
            </a:r>
            <a:r>
              <a:rPr lang="en-US" dirty="0" err="1"/>
              <a:t>JMeterRight</a:t>
            </a:r>
            <a:r>
              <a:rPr lang="en-US" dirty="0"/>
              <a:t>-click on the Test Plan</a:t>
            </a:r>
          </a:p>
          <a:p>
            <a:pPr lvl="1"/>
            <a:r>
              <a:rPr lang="en-US" dirty="0"/>
              <a:t>Rename to something meaningful (e.g., User Login Load Test)</a:t>
            </a:r>
            <a:endParaRPr lang="en-IN" dirty="0"/>
          </a:p>
        </p:txBody>
      </p:sp>
      <p:sp>
        <p:nvSpPr>
          <p:cNvPr id="3" name="Title 2">
            <a:extLst>
              <a:ext uri="{FF2B5EF4-FFF2-40B4-BE49-F238E27FC236}">
                <a16:creationId xmlns:a16="http://schemas.microsoft.com/office/drawing/2014/main" id="{A2F6672E-195A-2243-26F6-647F20D5BEBE}"/>
              </a:ext>
            </a:extLst>
          </p:cNvPr>
          <p:cNvSpPr>
            <a:spLocks noGrp="1"/>
          </p:cNvSpPr>
          <p:nvPr>
            <p:ph type="title"/>
          </p:nvPr>
        </p:nvSpPr>
        <p:spPr/>
        <p:txBody>
          <a:bodyPr/>
          <a:lstStyle/>
          <a:p>
            <a:r>
              <a:rPr lang="en-US" dirty="0"/>
              <a:t>Test Plan Steps</a:t>
            </a:r>
            <a:endParaRPr lang="en-IN" dirty="0"/>
          </a:p>
        </p:txBody>
      </p:sp>
      <p:pic>
        <p:nvPicPr>
          <p:cNvPr id="6" name="Picture 5">
            <a:extLst>
              <a:ext uri="{FF2B5EF4-FFF2-40B4-BE49-F238E27FC236}">
                <a16:creationId xmlns:a16="http://schemas.microsoft.com/office/drawing/2014/main" id="{E201DBDC-03C9-5E17-742F-F43DAF552317}"/>
              </a:ext>
            </a:extLst>
          </p:cNvPr>
          <p:cNvPicPr>
            <a:picLocks noChangeAspect="1"/>
          </p:cNvPicPr>
          <p:nvPr/>
        </p:nvPicPr>
        <p:blipFill>
          <a:blip r:embed="rId2"/>
          <a:stretch>
            <a:fillRect/>
          </a:stretch>
        </p:blipFill>
        <p:spPr>
          <a:xfrm>
            <a:off x="1623121" y="3300069"/>
            <a:ext cx="7131929" cy="2994853"/>
          </a:xfrm>
          <a:prstGeom prst="rect">
            <a:avLst/>
          </a:prstGeom>
        </p:spPr>
      </p:pic>
    </p:spTree>
    <p:extLst>
      <p:ext uri="{BB962C8B-B14F-4D97-AF65-F5344CB8AC3E}">
        <p14:creationId xmlns:p14="http://schemas.microsoft.com/office/powerpoint/2010/main" val="489831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4DD0-D19E-2EE3-B719-11F7002DBA1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56808C-31C0-D3E7-2971-4F2286A5EB59}"/>
              </a:ext>
            </a:extLst>
          </p:cNvPr>
          <p:cNvSpPr>
            <a:spLocks noGrp="1"/>
          </p:cNvSpPr>
          <p:nvPr>
            <p:ph sz="quarter" idx="12"/>
          </p:nvPr>
        </p:nvSpPr>
        <p:spPr/>
        <p:txBody>
          <a:bodyPr/>
          <a:lstStyle/>
          <a:p>
            <a:r>
              <a:rPr lang="en-US" dirty="0"/>
              <a:t>Step 2: Add Thread Group</a:t>
            </a:r>
          </a:p>
          <a:p>
            <a:pPr lvl="1"/>
            <a:r>
              <a:rPr lang="en-US" dirty="0"/>
              <a:t>Right-click Test Plan → Add → Threads (Users) → Thread Group</a:t>
            </a:r>
          </a:p>
          <a:p>
            <a:r>
              <a:rPr lang="en-US" dirty="0"/>
              <a:t>Configure:</a:t>
            </a:r>
          </a:p>
          <a:p>
            <a:pPr lvl="1"/>
            <a:r>
              <a:rPr lang="en-US" dirty="0"/>
              <a:t>Number of Threads (Users): e.g., 10</a:t>
            </a:r>
          </a:p>
          <a:p>
            <a:pPr lvl="1"/>
            <a:r>
              <a:rPr lang="en-US" dirty="0"/>
              <a:t>Ramp-Up Period (sec): e.g., 5</a:t>
            </a:r>
          </a:p>
          <a:p>
            <a:pPr lvl="1"/>
            <a:r>
              <a:rPr lang="en-US" dirty="0"/>
              <a:t>Loop Count: e.g., 10</a:t>
            </a:r>
            <a:endParaRPr lang="en-IN" dirty="0"/>
          </a:p>
        </p:txBody>
      </p:sp>
      <p:sp>
        <p:nvSpPr>
          <p:cNvPr id="3" name="Title 2">
            <a:extLst>
              <a:ext uri="{FF2B5EF4-FFF2-40B4-BE49-F238E27FC236}">
                <a16:creationId xmlns:a16="http://schemas.microsoft.com/office/drawing/2014/main" id="{9CC13D8D-6258-8964-7E91-581C3AD4202B}"/>
              </a:ext>
            </a:extLst>
          </p:cNvPr>
          <p:cNvSpPr>
            <a:spLocks noGrp="1"/>
          </p:cNvSpPr>
          <p:nvPr>
            <p:ph type="title"/>
          </p:nvPr>
        </p:nvSpPr>
        <p:spPr/>
        <p:txBody>
          <a:bodyPr/>
          <a:lstStyle/>
          <a:p>
            <a:r>
              <a:rPr lang="en-US" dirty="0"/>
              <a:t>Test Plan Steps</a:t>
            </a:r>
            <a:endParaRPr lang="en-IN" dirty="0"/>
          </a:p>
        </p:txBody>
      </p:sp>
    </p:spTree>
    <p:extLst>
      <p:ext uri="{BB962C8B-B14F-4D97-AF65-F5344CB8AC3E}">
        <p14:creationId xmlns:p14="http://schemas.microsoft.com/office/powerpoint/2010/main" val="3220110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DA0727B-21F4-4BF0-D5D7-31F344E3819C}"/>
              </a:ext>
            </a:extLst>
          </p:cNvPr>
          <p:cNvSpPr>
            <a:spLocks noGrp="1" noChangeArrowheads="1"/>
          </p:cNvSpPr>
          <p:nvPr>
            <p:ph sz="quarter" idx="12"/>
          </p:nvPr>
        </p:nvSpPr>
        <p:spPr bwMode="auto">
          <a:xfrm>
            <a:off x="457201" y="1381125"/>
            <a:ext cx="8228012" cy="48244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rPr>
              <a:t>Step 3: Add HTTP Request Defaults (optional)</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Right-click Thread Group → Add → Config Element → HTTP Request Defaults</a:t>
            </a:r>
          </a:p>
          <a:p>
            <a:pPr marL="0" marR="0" lvl="0" indent="0" defTabSz="914400" rtl="0" eaLnBrk="0" fontAlgn="base" latinLnBrk="0" hangingPunct="0">
              <a:spcBef>
                <a:spcPct val="0"/>
              </a:spcBef>
              <a:spcAft>
                <a:spcPts val="600"/>
              </a:spcAft>
              <a:buClrTx/>
              <a:buSzTx/>
              <a:buFontTx/>
              <a:buChar char="•"/>
              <a:tabLst/>
            </a:pPr>
            <a:r>
              <a:rPr kumimoji="0" lang="en-US" altLang="en-US" b="0" i="0" u="none" strike="noStrike" cap="none" normalizeH="0" baseline="0" dirty="0">
                <a:ln>
                  <a:noFill/>
                </a:ln>
                <a:effectLst/>
              </a:rPr>
              <a:t>Set:</a:t>
            </a:r>
          </a:p>
          <a:p>
            <a:pPr marL="457200" marR="0" lvl="1"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solidFill>
                  <a:schemeClr val="tx1"/>
                </a:solidFill>
                <a:effectLst/>
              </a:rPr>
              <a:t>Server Name or IP</a:t>
            </a:r>
            <a:r>
              <a:rPr kumimoji="0" lang="en-US" altLang="en-US" sz="2600" b="0" i="0" u="none" strike="noStrike" cap="none" normalizeH="0" baseline="0" dirty="0">
                <a:ln>
                  <a:noFill/>
                </a:ln>
                <a:solidFill>
                  <a:schemeClr val="tx1"/>
                </a:solidFill>
                <a:effectLst/>
              </a:rPr>
              <a:t>: jsonplaceholder.typicode.com</a:t>
            </a:r>
          </a:p>
          <a:p>
            <a:pPr marL="457200" marR="0" lvl="1" indent="0" defTabSz="914400" rtl="0" eaLnBrk="0" fontAlgn="base" latinLnBrk="0" hangingPunct="0">
              <a:spcBef>
                <a:spcPct val="0"/>
              </a:spcBef>
              <a:spcAft>
                <a:spcPts val="600"/>
              </a:spcAft>
              <a:buClrTx/>
              <a:buSzTx/>
              <a:buFontTx/>
              <a:buChar char="•"/>
              <a:tabLst/>
            </a:pPr>
            <a:r>
              <a:rPr kumimoji="0" lang="en-US" altLang="en-US" sz="2600" b="1" i="0" u="none" strike="noStrike" cap="none" normalizeH="0" baseline="0" dirty="0">
                <a:ln>
                  <a:noFill/>
                </a:ln>
                <a:solidFill>
                  <a:schemeClr val="tx1"/>
                </a:solidFill>
                <a:effectLst/>
              </a:rPr>
              <a:t>Protocol</a:t>
            </a:r>
            <a:r>
              <a:rPr kumimoji="0" lang="en-US" altLang="en-US" sz="2600" b="0" i="0" u="none" strike="noStrike" cap="none" normalizeH="0" baseline="0" dirty="0">
                <a:ln>
                  <a:noFill/>
                </a:ln>
                <a:solidFill>
                  <a:schemeClr val="tx1"/>
                </a:solidFill>
                <a:effectLst/>
              </a:rPr>
              <a:t>: https</a:t>
            </a:r>
          </a:p>
          <a:p>
            <a:pPr marL="457200" marR="0" lvl="1" indent="0" defTabSz="914400" rtl="0" eaLnBrk="0" fontAlgn="base" latinLnBrk="0" hangingPunct="0">
              <a:spcBef>
                <a:spcPct val="0"/>
              </a:spcBef>
              <a:spcAft>
                <a:spcPts val="600"/>
              </a:spcAft>
              <a:buClrTx/>
              <a:buSzTx/>
              <a:buFontTx/>
              <a:buChar char="•"/>
              <a:tabLst/>
            </a:pPr>
            <a:r>
              <a:rPr kumimoji="0" lang="en-US" altLang="en-US" sz="2600" b="0" i="0" u="none" strike="noStrike" cap="none" normalizeH="0" baseline="0" dirty="0">
                <a:ln>
                  <a:noFill/>
                </a:ln>
                <a:solidFill>
                  <a:schemeClr val="tx1"/>
                </a:solidFill>
                <a:effectLst/>
              </a:rPr>
              <a:t>This avoids repeating host in every request</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3A843915-3B5A-EF4F-4326-F674664849FE}"/>
              </a:ext>
            </a:extLst>
          </p:cNvPr>
          <p:cNvSpPr>
            <a:spLocks noGrp="1"/>
          </p:cNvSpPr>
          <p:nvPr>
            <p:ph type="title"/>
          </p:nvPr>
        </p:nvSpPr>
        <p:spPr>
          <a:xfrm>
            <a:off x="461035" y="170122"/>
            <a:ext cx="8205261" cy="785553"/>
          </a:xfrm>
        </p:spPr>
        <p:txBody>
          <a:bodyPr anchor="b">
            <a:normAutofit/>
          </a:bodyPr>
          <a:lstStyle/>
          <a:p>
            <a:r>
              <a:rPr lang="en-IN" dirty="0"/>
              <a:t>Test Plan Steps</a:t>
            </a:r>
          </a:p>
        </p:txBody>
      </p:sp>
    </p:spTree>
    <p:extLst>
      <p:ext uri="{BB962C8B-B14F-4D97-AF65-F5344CB8AC3E}">
        <p14:creationId xmlns:p14="http://schemas.microsoft.com/office/powerpoint/2010/main" val="2517797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061F7-4504-DC7E-ADEE-78932AAFFEEB}"/>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4C0DD79B-A0B9-69E9-EE76-28467E8E2C2D}"/>
              </a:ext>
            </a:extLst>
          </p:cNvPr>
          <p:cNvSpPr>
            <a:spLocks noGrp="1" noChangeArrowheads="1"/>
          </p:cNvSpPr>
          <p:nvPr>
            <p:ph sz="quarter" idx="12"/>
          </p:nvPr>
        </p:nvSpPr>
        <p:spPr bwMode="auto">
          <a:xfrm>
            <a:off x="457201" y="1381125"/>
            <a:ext cx="8228012" cy="48244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pPr>
            <a:r>
              <a:rPr kumimoji="0" lang="en-US" altLang="en-US" b="1" i="0" u="none" strike="noStrike" cap="none" normalizeH="0" baseline="0" dirty="0">
                <a:ln>
                  <a:noFill/>
                </a:ln>
                <a:effectLst/>
              </a:rPr>
              <a:t>Step 4: Add HTTP Sampler (e.g., GET Users)</a:t>
            </a:r>
          </a:p>
          <a:p>
            <a:pPr eaLnBrk="0" fontAlgn="base" hangingPunct="0">
              <a:spcBef>
                <a:spcPct val="0"/>
              </a:spcBef>
              <a:spcAft>
                <a:spcPts val="600"/>
              </a:spcAft>
              <a:buClrTx/>
              <a:buSzTx/>
            </a:pPr>
            <a:r>
              <a:rPr kumimoji="0" lang="en-US" altLang="en-US" b="1" i="0" u="none" strike="noStrike" cap="none" normalizeH="0" baseline="0" dirty="0">
                <a:ln>
                  <a:noFill/>
                </a:ln>
                <a:effectLst/>
              </a:rPr>
              <a:t>Right-click Thread Group → Add → Sampler → HTTP Request</a:t>
            </a:r>
          </a:p>
          <a:p>
            <a:pPr lvl="1" eaLnBrk="0" fontAlgn="base" hangingPunct="0">
              <a:spcBef>
                <a:spcPct val="0"/>
              </a:spcBef>
              <a:spcAft>
                <a:spcPts val="600"/>
              </a:spcAft>
              <a:buClrTx/>
              <a:buSzTx/>
            </a:pPr>
            <a:r>
              <a:rPr kumimoji="0" lang="en-US" altLang="en-US" b="1" i="0" u="none" strike="noStrike" cap="none" normalizeH="0" baseline="0" dirty="0">
                <a:ln>
                  <a:noFill/>
                </a:ln>
                <a:effectLst/>
              </a:rPr>
              <a:t>Name: Get Users</a:t>
            </a:r>
          </a:p>
          <a:p>
            <a:pPr lvl="1" eaLnBrk="0" fontAlgn="base" hangingPunct="0">
              <a:spcBef>
                <a:spcPct val="0"/>
              </a:spcBef>
              <a:spcAft>
                <a:spcPts val="600"/>
              </a:spcAft>
              <a:buClrTx/>
              <a:buSzTx/>
            </a:pPr>
            <a:r>
              <a:rPr kumimoji="0" lang="en-US" altLang="en-US" b="1" i="0" u="none" strike="noStrike" cap="none" normalizeH="0" baseline="0" dirty="0">
                <a:ln>
                  <a:noFill/>
                </a:ln>
                <a:effectLst/>
              </a:rPr>
              <a:t>Set:</a:t>
            </a:r>
          </a:p>
          <a:p>
            <a:pPr lvl="1" eaLnBrk="0" fontAlgn="base" hangingPunct="0">
              <a:spcBef>
                <a:spcPct val="0"/>
              </a:spcBef>
              <a:spcAft>
                <a:spcPts val="600"/>
              </a:spcAft>
              <a:buClrTx/>
              <a:buSzTx/>
            </a:pPr>
            <a:r>
              <a:rPr kumimoji="0" lang="en-US" altLang="en-US" b="1" i="0" u="none" strike="noStrike" cap="none" normalizeH="0" baseline="0" dirty="0">
                <a:ln>
                  <a:noFill/>
                </a:ln>
                <a:effectLst/>
              </a:rPr>
              <a:t>Method: GET</a:t>
            </a:r>
          </a:p>
          <a:p>
            <a:pPr lvl="1" eaLnBrk="0" fontAlgn="base" hangingPunct="0">
              <a:spcBef>
                <a:spcPct val="0"/>
              </a:spcBef>
              <a:spcAft>
                <a:spcPts val="600"/>
              </a:spcAft>
              <a:buClrTx/>
              <a:buSzTx/>
            </a:pPr>
            <a:r>
              <a:rPr kumimoji="0" lang="en-US" altLang="en-US" b="1" i="0" u="none" strike="noStrike" cap="none" normalizeH="0" baseline="0" dirty="0">
                <a:ln>
                  <a:noFill/>
                </a:ln>
                <a:effectLst/>
              </a:rPr>
              <a:t>Path: /users</a:t>
            </a: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BD707DF0-6500-B217-0836-F45968650958}"/>
              </a:ext>
            </a:extLst>
          </p:cNvPr>
          <p:cNvSpPr>
            <a:spLocks noGrp="1"/>
          </p:cNvSpPr>
          <p:nvPr>
            <p:ph type="title"/>
          </p:nvPr>
        </p:nvSpPr>
        <p:spPr>
          <a:xfrm>
            <a:off x="461035" y="170122"/>
            <a:ext cx="8205261" cy="785553"/>
          </a:xfrm>
        </p:spPr>
        <p:txBody>
          <a:bodyPr anchor="b">
            <a:normAutofit/>
          </a:bodyPr>
          <a:lstStyle/>
          <a:p>
            <a:r>
              <a:rPr lang="en-IN" dirty="0"/>
              <a:t>Test Plan Steps</a:t>
            </a:r>
          </a:p>
        </p:txBody>
      </p:sp>
    </p:spTree>
    <p:extLst>
      <p:ext uri="{BB962C8B-B14F-4D97-AF65-F5344CB8AC3E}">
        <p14:creationId xmlns:p14="http://schemas.microsoft.com/office/powerpoint/2010/main" val="27323676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EDC54-D96D-22E1-A6C0-B3F3A560DF3B}"/>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3B9CE22D-AC26-4091-BD14-DBE7E9466C22}"/>
              </a:ext>
            </a:extLst>
          </p:cNvPr>
          <p:cNvSpPr>
            <a:spLocks noGrp="1" noChangeArrowheads="1"/>
          </p:cNvSpPr>
          <p:nvPr>
            <p:ph sz="quarter" idx="12"/>
          </p:nvPr>
        </p:nvSpPr>
        <p:spPr bwMode="auto">
          <a:xfrm>
            <a:off x="457201" y="1381125"/>
            <a:ext cx="8228012" cy="48244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pPr>
            <a:r>
              <a:rPr kumimoji="0" lang="en-US" altLang="en-US" b="1" i="0" u="none" strike="noStrike" cap="none" normalizeH="0" baseline="0" dirty="0">
                <a:ln>
                  <a:noFill/>
                </a:ln>
                <a:effectLst/>
              </a:rPr>
              <a:t>Step 5: Add Response </a:t>
            </a:r>
            <a:r>
              <a:rPr kumimoji="0" lang="en-US" altLang="en-US" b="1" i="0" u="none" strike="noStrike" cap="none" normalizeH="0" baseline="0" dirty="0" err="1">
                <a:ln>
                  <a:noFill/>
                </a:ln>
                <a:effectLst/>
              </a:rPr>
              <a:t>AssertionRight</a:t>
            </a:r>
            <a:r>
              <a:rPr kumimoji="0" lang="en-US" altLang="en-US" b="1" i="0" u="none" strike="noStrike" cap="none" normalizeH="0" baseline="0" dirty="0">
                <a:ln>
                  <a:noFill/>
                </a:ln>
                <a:effectLst/>
              </a:rPr>
              <a:t>-click HTTP Request → Add → Assertions → Response Assertion</a:t>
            </a:r>
          </a:p>
          <a:p>
            <a:pPr eaLnBrk="0" fontAlgn="base" hangingPunct="0">
              <a:spcBef>
                <a:spcPct val="0"/>
              </a:spcBef>
              <a:spcAft>
                <a:spcPts val="600"/>
              </a:spcAft>
              <a:buClrTx/>
              <a:buSzTx/>
            </a:pPr>
            <a:r>
              <a:rPr kumimoji="0" lang="en-US" altLang="en-US" b="1" i="0" u="none" strike="noStrike" cap="none" normalizeH="0" baseline="0" dirty="0">
                <a:ln>
                  <a:noFill/>
                </a:ln>
                <a:effectLst/>
              </a:rPr>
              <a:t>Check Response Data</a:t>
            </a:r>
          </a:p>
          <a:p>
            <a:pPr lvl="1" eaLnBrk="0" fontAlgn="base" hangingPunct="0">
              <a:spcBef>
                <a:spcPct val="0"/>
              </a:spcBef>
              <a:spcAft>
                <a:spcPts val="600"/>
              </a:spcAft>
              <a:buClrTx/>
              <a:buSzTx/>
            </a:pPr>
            <a:r>
              <a:rPr kumimoji="0" lang="en-US" altLang="en-US" b="1" i="0" u="none" strike="noStrike" cap="none" normalizeH="0" baseline="0" dirty="0">
                <a:ln>
                  <a:noFill/>
                </a:ln>
                <a:effectLst/>
              </a:rPr>
              <a:t>Add pattern like: "username": "Bret"</a:t>
            </a:r>
            <a:endParaRPr kumimoji="0" lang="en-US" altLang="en-US" b="0" i="0" u="none" strike="noStrike" cap="none" normalizeH="0" baseline="0" dirty="0">
              <a:ln>
                <a:noFill/>
              </a:ln>
              <a:effectLst/>
            </a:endParaRPr>
          </a:p>
        </p:txBody>
      </p:sp>
      <p:sp>
        <p:nvSpPr>
          <p:cNvPr id="3" name="Title 2">
            <a:extLst>
              <a:ext uri="{FF2B5EF4-FFF2-40B4-BE49-F238E27FC236}">
                <a16:creationId xmlns:a16="http://schemas.microsoft.com/office/drawing/2014/main" id="{D1A8E208-AF27-FD44-0EBF-D25F7CA45AA2}"/>
              </a:ext>
            </a:extLst>
          </p:cNvPr>
          <p:cNvSpPr>
            <a:spLocks noGrp="1"/>
          </p:cNvSpPr>
          <p:nvPr>
            <p:ph type="title"/>
          </p:nvPr>
        </p:nvSpPr>
        <p:spPr>
          <a:xfrm>
            <a:off x="461035" y="170122"/>
            <a:ext cx="8205261" cy="785553"/>
          </a:xfrm>
        </p:spPr>
        <p:txBody>
          <a:bodyPr anchor="b">
            <a:normAutofit/>
          </a:bodyPr>
          <a:lstStyle/>
          <a:p>
            <a:r>
              <a:rPr lang="en-IN" dirty="0"/>
              <a:t>Test Plan Steps</a:t>
            </a:r>
          </a:p>
        </p:txBody>
      </p:sp>
    </p:spTree>
    <p:extLst>
      <p:ext uri="{BB962C8B-B14F-4D97-AF65-F5344CB8AC3E}">
        <p14:creationId xmlns:p14="http://schemas.microsoft.com/office/powerpoint/2010/main" val="3062652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A55AF-2CBB-824B-69D4-8B0DF9636115}"/>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6CA21DB4-7C22-3376-E683-E8BA1EB837E4}"/>
              </a:ext>
            </a:extLst>
          </p:cNvPr>
          <p:cNvSpPr>
            <a:spLocks noGrp="1" noChangeArrowheads="1"/>
          </p:cNvSpPr>
          <p:nvPr>
            <p:ph sz="quarter" idx="12"/>
          </p:nvPr>
        </p:nvSpPr>
        <p:spPr bwMode="auto">
          <a:xfrm>
            <a:off x="457201" y="1381125"/>
            <a:ext cx="8228012" cy="48244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r>
              <a:rPr lang="en-IN" b="1" dirty="0"/>
              <a:t>Step 6: Add Listeners</a:t>
            </a:r>
          </a:p>
          <a:p>
            <a:r>
              <a:rPr lang="en-IN" dirty="0"/>
              <a:t>These display results.</a:t>
            </a:r>
          </a:p>
          <a:p>
            <a:r>
              <a:rPr lang="en-IN" dirty="0"/>
              <a:t>Add Listener → View Results Tree</a:t>
            </a:r>
          </a:p>
          <a:p>
            <a:r>
              <a:rPr lang="en-IN" dirty="0"/>
              <a:t>Add Listener → Summary Report</a:t>
            </a:r>
          </a:p>
          <a:p>
            <a:r>
              <a:rPr lang="en-IN" dirty="0"/>
              <a:t>Add Listener → Aggregate Report</a:t>
            </a:r>
          </a:p>
        </p:txBody>
      </p:sp>
      <p:sp>
        <p:nvSpPr>
          <p:cNvPr id="3" name="Title 2">
            <a:extLst>
              <a:ext uri="{FF2B5EF4-FFF2-40B4-BE49-F238E27FC236}">
                <a16:creationId xmlns:a16="http://schemas.microsoft.com/office/drawing/2014/main" id="{ED76821F-8818-567E-CA6E-969F0E99637A}"/>
              </a:ext>
            </a:extLst>
          </p:cNvPr>
          <p:cNvSpPr>
            <a:spLocks noGrp="1"/>
          </p:cNvSpPr>
          <p:nvPr>
            <p:ph type="title"/>
          </p:nvPr>
        </p:nvSpPr>
        <p:spPr>
          <a:xfrm>
            <a:off x="461035" y="170122"/>
            <a:ext cx="8205261" cy="785553"/>
          </a:xfrm>
        </p:spPr>
        <p:txBody>
          <a:bodyPr anchor="b">
            <a:normAutofit/>
          </a:bodyPr>
          <a:lstStyle/>
          <a:p>
            <a:r>
              <a:rPr lang="en-IN" dirty="0"/>
              <a:t>Test Plan Steps</a:t>
            </a:r>
          </a:p>
        </p:txBody>
      </p:sp>
    </p:spTree>
    <p:extLst>
      <p:ext uri="{BB962C8B-B14F-4D97-AF65-F5344CB8AC3E}">
        <p14:creationId xmlns:p14="http://schemas.microsoft.com/office/powerpoint/2010/main" val="3939889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0B2675D-87F6-3B82-1FD1-48438BABC9E6}"/>
              </a:ext>
            </a:extLst>
          </p:cNvPr>
          <p:cNvSpPr>
            <a:spLocks noGrp="1"/>
          </p:cNvSpPr>
          <p:nvPr>
            <p:ph sz="quarter" idx="12"/>
          </p:nvPr>
        </p:nvSpPr>
        <p:spPr>
          <a:xfrm>
            <a:off x="457201" y="1381125"/>
            <a:ext cx="8228012" cy="5037138"/>
          </a:xfrm>
        </p:spPr>
        <p:txBody>
          <a:bodyPr>
            <a:normAutofit/>
          </a:bodyPr>
          <a:lstStyle/>
          <a:p>
            <a:r>
              <a:rPr lang="en-US" dirty="0"/>
              <a:t>In Apache JMeter, a </a:t>
            </a:r>
            <a:r>
              <a:rPr lang="en-US" b="1" dirty="0"/>
              <a:t>Thread Group</a:t>
            </a:r>
            <a:r>
              <a:rPr lang="en-US" dirty="0"/>
              <a:t> is your “load generator”—it defines how many virtual users (threads) to simulate, how quickly they start, and how many times they execute the test plan. </a:t>
            </a:r>
          </a:p>
          <a:p>
            <a:r>
              <a:rPr lang="en-US" dirty="0"/>
              <a:t>Every test plan must contain at least one Thread Group.</a:t>
            </a:r>
          </a:p>
          <a:p>
            <a:endParaRPr lang="en-IN" dirty="0"/>
          </a:p>
        </p:txBody>
      </p:sp>
      <p:sp>
        <p:nvSpPr>
          <p:cNvPr id="5" name="Title 4">
            <a:extLst>
              <a:ext uri="{FF2B5EF4-FFF2-40B4-BE49-F238E27FC236}">
                <a16:creationId xmlns:a16="http://schemas.microsoft.com/office/drawing/2014/main" id="{667E423F-01D5-5F13-9DA5-12B1BAFB1835}"/>
              </a:ext>
            </a:extLst>
          </p:cNvPr>
          <p:cNvSpPr>
            <a:spLocks noGrp="1"/>
          </p:cNvSpPr>
          <p:nvPr>
            <p:ph type="title"/>
          </p:nvPr>
        </p:nvSpPr>
        <p:spPr>
          <a:xfrm>
            <a:off x="461035" y="170122"/>
            <a:ext cx="8205261" cy="785553"/>
          </a:xfrm>
        </p:spPr>
        <p:txBody>
          <a:bodyPr anchor="b">
            <a:normAutofit/>
          </a:bodyPr>
          <a:lstStyle/>
          <a:p>
            <a:r>
              <a:rPr lang="en-IN" dirty="0"/>
              <a:t>JMeter Thread Group</a:t>
            </a:r>
          </a:p>
        </p:txBody>
      </p:sp>
    </p:spTree>
    <p:extLst>
      <p:ext uri="{BB962C8B-B14F-4D97-AF65-F5344CB8AC3E}">
        <p14:creationId xmlns:p14="http://schemas.microsoft.com/office/powerpoint/2010/main" val="2118014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04325A-5B87-3F1F-A2EE-3E68FF504BF6}"/>
              </a:ext>
            </a:extLst>
          </p:cNvPr>
          <p:cNvSpPr>
            <a:spLocks noGrp="1"/>
          </p:cNvSpPr>
          <p:nvPr>
            <p:ph sz="quarter" idx="12"/>
          </p:nvPr>
        </p:nvSpPr>
        <p:spPr>
          <a:xfrm>
            <a:off x="457201" y="1381125"/>
            <a:ext cx="8304244" cy="1793692"/>
          </a:xfrm>
        </p:spPr>
        <p:txBody>
          <a:bodyPr>
            <a:normAutofit fontScale="77500" lnSpcReduction="20000"/>
          </a:bodyPr>
          <a:lstStyle/>
          <a:p>
            <a:r>
              <a:rPr lang="en-US" dirty="0"/>
              <a:t>Every test has one or more thread groups. </a:t>
            </a:r>
          </a:p>
          <a:p>
            <a:r>
              <a:rPr lang="en-US" dirty="0"/>
              <a:t>A thread group is a child element of a test plan. </a:t>
            </a:r>
          </a:p>
          <a:p>
            <a:r>
              <a:rPr lang="en-US" dirty="0"/>
              <a:t>Each thread group represents a use-case. </a:t>
            </a:r>
          </a:p>
          <a:p>
            <a:r>
              <a:rPr lang="en-US" dirty="0"/>
              <a:t>A thread group can be configured with the number of threads, ramp-up time, and other useful properties that allow you to control its behavior.</a:t>
            </a:r>
            <a:endParaRPr lang="en-IN" dirty="0"/>
          </a:p>
        </p:txBody>
      </p:sp>
      <p:sp>
        <p:nvSpPr>
          <p:cNvPr id="2" name="Title 1"/>
          <p:cNvSpPr>
            <a:spLocks noGrp="1"/>
          </p:cNvSpPr>
          <p:nvPr>
            <p:ph type="title"/>
          </p:nvPr>
        </p:nvSpPr>
        <p:spPr/>
        <p:txBody>
          <a:bodyPr>
            <a:normAutofit/>
          </a:bodyPr>
          <a:lstStyle/>
          <a:p>
            <a:r>
              <a:rPr lang="en-IN" b="1" dirty="0"/>
              <a:t>Thread Group</a:t>
            </a:r>
            <a:endParaRPr lang="en-IN" dirty="0"/>
          </a:p>
        </p:txBody>
      </p:sp>
      <p:pic>
        <p:nvPicPr>
          <p:cNvPr id="17410" name="Picture 2" descr="http://cdn.guru99.com/images/ThreadGro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15" y="3429000"/>
            <a:ext cx="6825861" cy="317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871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esktop computers connected in a network.See all my">
            <a:extLst>
              <a:ext uri="{FF2B5EF4-FFF2-40B4-BE49-F238E27FC236}">
                <a16:creationId xmlns:a16="http://schemas.microsoft.com/office/drawing/2014/main" id="{DA7840E4-FC54-4608-94D2-FCD54D416E64}"/>
              </a:ext>
            </a:extLst>
          </p:cNvPr>
          <p:cNvPicPr>
            <a:picLocks noGrp="1" noChangeAspect="1"/>
          </p:cNvPicPr>
          <p:nvPr>
            <p:ph sz="quarter" idx="12"/>
          </p:nvPr>
        </p:nvPicPr>
        <p:blipFill>
          <a:blip r:embed="rId3"/>
          <a:srcRect l="19361" r="18052" b="-2"/>
          <a:stretch>
            <a:fillRect/>
          </a:stretch>
        </p:blipFill>
        <p:spPr>
          <a:xfrm>
            <a:off x="457201" y="1381125"/>
            <a:ext cx="4025899" cy="4824414"/>
          </a:xfrm>
          <a:noFill/>
        </p:spPr>
      </p:pic>
      <p:sp>
        <p:nvSpPr>
          <p:cNvPr id="3" name="Content Placeholder 2">
            <a:extLst>
              <a:ext uri="{FF2B5EF4-FFF2-40B4-BE49-F238E27FC236}">
                <a16:creationId xmlns:a16="http://schemas.microsoft.com/office/drawing/2014/main" id="{6E05EC08-5F3A-282F-9E90-271A3298FDF5}"/>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59314" y="1381125"/>
            <a:ext cx="4025899" cy="4824414"/>
          </a:xfrm>
        </p:spPr>
        <p:txBody>
          <a:bodyPr>
            <a:normAutofit/>
          </a:bodyPr>
          <a:lstStyle/>
          <a:p>
            <a:pPr marL="0" indent="0">
              <a:spcBef>
                <a:spcPts val="2500"/>
              </a:spcBef>
              <a:buNone/>
            </a:pPr>
            <a:r>
              <a:rPr lang="en-US" sz="1400" b="1"/>
              <a:t>Defining Threads</a:t>
            </a:r>
          </a:p>
          <a:p>
            <a:pPr marL="0" lvl="1" indent="0">
              <a:buNone/>
            </a:pPr>
            <a:r>
              <a:rPr lang="en-US" sz="1400"/>
              <a:t>A JMeter Thread Group defines the number of threads, simulating virtual users for load testing.</a:t>
            </a:r>
          </a:p>
          <a:p>
            <a:pPr marL="0" indent="0">
              <a:spcBef>
                <a:spcPts val="2500"/>
              </a:spcBef>
              <a:buNone/>
            </a:pPr>
            <a:r>
              <a:rPr lang="en-US" sz="1400" b="1"/>
              <a:t>Ramp-Up Period</a:t>
            </a:r>
          </a:p>
          <a:p>
            <a:pPr marL="0" lvl="1" indent="0">
              <a:buNone/>
            </a:pPr>
            <a:r>
              <a:rPr lang="en-US" sz="1400"/>
              <a:t>Ramp-up period allows users to gradually increase the load over time, simulating real-world usage patterns.</a:t>
            </a:r>
          </a:p>
          <a:p>
            <a:pPr marL="0" indent="0">
              <a:spcBef>
                <a:spcPts val="2500"/>
              </a:spcBef>
              <a:buNone/>
            </a:pPr>
            <a:r>
              <a:rPr lang="en-US" sz="1400" b="1"/>
              <a:t>Distributed Load</a:t>
            </a:r>
          </a:p>
          <a:p>
            <a:pPr marL="0" lvl="1" indent="0">
              <a:buNone/>
            </a:pPr>
            <a:r>
              <a:rPr lang="en-US" sz="1400"/>
              <a:t>Thread Group settings determine how the load is distributed over time, which is crucial for accurate performance testing.</a:t>
            </a:r>
          </a:p>
        </p:txBody>
      </p:sp>
      <p:sp>
        <p:nvSpPr>
          <p:cNvPr id="4" name="Title 3">
            <a:extLst>
              <a:ext uri="{FF2B5EF4-FFF2-40B4-BE49-F238E27FC236}">
                <a16:creationId xmlns:a16="http://schemas.microsoft.com/office/drawing/2014/main" id="{F40E7546-CE62-E2C2-388A-01B8AE5B3CCA}"/>
              </a:ext>
            </a:extLst>
          </p:cNvPr>
          <p:cNvSpPr>
            <a:spLocks noGrp="1"/>
          </p:cNvSpPr>
          <p:nvPr>
            <p:ph type="title"/>
          </p:nvPr>
        </p:nvSpPr>
        <p:spPr>
          <a:xfrm>
            <a:off x="461035" y="170122"/>
            <a:ext cx="8205261" cy="785553"/>
          </a:xfrm>
        </p:spPr>
        <p:txBody>
          <a:bodyPr anchor="b">
            <a:normAutofit/>
          </a:bodyPr>
          <a:lstStyle/>
          <a:p>
            <a:r>
              <a:rPr lang="en-IN"/>
              <a:t>JMeter Thread Group</a:t>
            </a:r>
          </a:p>
        </p:txBody>
      </p:sp>
    </p:spTree>
    <p:extLst>
      <p:ext uri="{BB962C8B-B14F-4D97-AF65-F5344CB8AC3E}">
        <p14:creationId xmlns:p14="http://schemas.microsoft.com/office/powerpoint/2010/main" val="27632949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8568B-067F-7FAD-C683-3D1C14C9CB37}"/>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1" y="1381125"/>
            <a:ext cx="4025899" cy="4824414"/>
          </a:xfrm>
        </p:spPr>
        <p:txBody>
          <a:bodyPr>
            <a:normAutofit/>
          </a:bodyPr>
          <a:lstStyle/>
          <a:p>
            <a:pPr marL="0" indent="0">
              <a:lnSpc>
                <a:spcPct val="90000"/>
              </a:lnSpc>
              <a:spcBef>
                <a:spcPts val="2500"/>
              </a:spcBef>
              <a:buNone/>
            </a:pPr>
            <a:r>
              <a:rPr lang="en-US" sz="1400" b="1"/>
              <a:t>Simulating Multiple Users</a:t>
            </a:r>
          </a:p>
          <a:p>
            <a:pPr marL="0" lvl="1" indent="0">
              <a:lnSpc>
                <a:spcPct val="90000"/>
              </a:lnSpc>
              <a:buNone/>
            </a:pPr>
            <a:r>
              <a:rPr lang="en-US" sz="1400"/>
              <a:t>Thread group settings enable testers to simulate multiple users accessing the application simultaneously, crucial for performance testing.</a:t>
            </a:r>
          </a:p>
          <a:p>
            <a:pPr marL="0" indent="0">
              <a:lnSpc>
                <a:spcPct val="90000"/>
              </a:lnSpc>
              <a:spcBef>
                <a:spcPts val="2500"/>
              </a:spcBef>
              <a:buNone/>
            </a:pPr>
            <a:r>
              <a:rPr lang="en-US" sz="1400" b="1"/>
              <a:t>Controlling Thread Count</a:t>
            </a:r>
          </a:p>
          <a:p>
            <a:pPr marL="0" lvl="1" indent="0">
              <a:lnSpc>
                <a:spcPct val="90000"/>
              </a:lnSpc>
              <a:buNone/>
            </a:pPr>
            <a:r>
              <a:rPr lang="en-US" sz="1400"/>
              <a:t>Adjusting the number of threads in a thread group helps testers control the load applied to the application during testing.</a:t>
            </a:r>
          </a:p>
          <a:p>
            <a:pPr marL="0" indent="0">
              <a:lnSpc>
                <a:spcPct val="90000"/>
              </a:lnSpc>
              <a:spcBef>
                <a:spcPts val="2500"/>
              </a:spcBef>
              <a:buNone/>
            </a:pPr>
            <a:r>
              <a:rPr lang="en-US" sz="1400" b="1"/>
              <a:t>Setting Ramp-up Periods</a:t>
            </a:r>
          </a:p>
          <a:p>
            <a:pPr marL="0" lvl="1" indent="0">
              <a:lnSpc>
                <a:spcPct val="90000"/>
              </a:lnSpc>
              <a:buNone/>
            </a:pPr>
            <a:r>
              <a:rPr lang="en-US" sz="1400"/>
              <a:t>Ramp-up periods allow testers to gradually increase the load on the application, preventing sudden spikes and ensuring accurate testing results.</a:t>
            </a:r>
          </a:p>
          <a:p>
            <a:pPr marL="0" indent="0">
              <a:lnSpc>
                <a:spcPct val="90000"/>
              </a:lnSpc>
              <a:spcBef>
                <a:spcPts val="2500"/>
              </a:spcBef>
              <a:buNone/>
            </a:pPr>
            <a:r>
              <a:rPr lang="en-US" sz="1400" b="1"/>
              <a:t>Defining Loop Counts</a:t>
            </a:r>
          </a:p>
          <a:p>
            <a:pPr marL="0" lvl="1" indent="0">
              <a:lnSpc>
                <a:spcPct val="90000"/>
              </a:lnSpc>
              <a:buNone/>
            </a:pPr>
            <a:r>
              <a:rPr lang="en-US" sz="1400"/>
              <a:t>Loop counts determine how many times a test will be executed, aiding in assessing application stability over prolonged usage.</a:t>
            </a:r>
          </a:p>
        </p:txBody>
      </p:sp>
      <p:pic>
        <p:nvPicPr>
          <p:cNvPr id="5" name="Content Placeholder 4" descr="Shot of a businessman looking thoughtfully at a graph against a white background">
            <a:extLst>
              <a:ext uri="{FF2B5EF4-FFF2-40B4-BE49-F238E27FC236}">
                <a16:creationId xmlns:a16="http://schemas.microsoft.com/office/drawing/2014/main" id="{88FC5908-C02A-4090-B0F5-40825076B12F}"/>
              </a:ext>
            </a:extLst>
          </p:cNvPr>
          <p:cNvPicPr>
            <a:picLocks noGrp="1" noChangeAspect="1"/>
          </p:cNvPicPr>
          <p:nvPr>
            <p:ph sz="quarter" idx="13"/>
          </p:nvPr>
        </p:nvPicPr>
        <p:blipFill>
          <a:blip r:embed="rId3"/>
          <a:srcRect r="44298"/>
          <a:stretch>
            <a:fillRect/>
          </a:stretch>
        </p:blipFill>
        <p:spPr>
          <a:xfrm>
            <a:off x="4659314" y="1381125"/>
            <a:ext cx="4025899" cy="4824414"/>
          </a:xfrm>
          <a:noFill/>
        </p:spPr>
      </p:pic>
      <p:sp>
        <p:nvSpPr>
          <p:cNvPr id="4" name="Title 3">
            <a:extLst>
              <a:ext uri="{FF2B5EF4-FFF2-40B4-BE49-F238E27FC236}">
                <a16:creationId xmlns:a16="http://schemas.microsoft.com/office/drawing/2014/main" id="{4BEAEB52-8742-B0F5-3835-483B2985EA80}"/>
              </a:ext>
            </a:extLst>
          </p:cNvPr>
          <p:cNvSpPr>
            <a:spLocks noGrp="1"/>
          </p:cNvSpPr>
          <p:nvPr>
            <p:ph type="title"/>
          </p:nvPr>
        </p:nvSpPr>
        <p:spPr>
          <a:xfrm>
            <a:off x="461035" y="170122"/>
            <a:ext cx="8205261" cy="785553"/>
          </a:xfrm>
        </p:spPr>
        <p:txBody>
          <a:bodyPr anchor="b">
            <a:normAutofit/>
          </a:bodyPr>
          <a:lstStyle/>
          <a:p>
            <a:r>
              <a:rPr lang="en-IN"/>
              <a:t>Key Thread Group Settings</a:t>
            </a:r>
          </a:p>
        </p:txBody>
      </p:sp>
    </p:spTree>
    <p:extLst>
      <p:ext uri="{BB962C8B-B14F-4D97-AF65-F5344CB8AC3E}">
        <p14:creationId xmlns:p14="http://schemas.microsoft.com/office/powerpoint/2010/main" val="16072794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5A520-C9FB-8024-B043-BEA205B1C44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02CA1C-5E18-8F1F-8592-4E5AF4C0D59B}"/>
              </a:ext>
            </a:extLst>
          </p:cNvPr>
          <p:cNvSpPr>
            <a:spLocks noGrp="1"/>
          </p:cNvSpPr>
          <p:nvPr>
            <p:ph sz="quarter" idx="12"/>
          </p:nvPr>
        </p:nvSpPr>
        <p:spPr/>
        <p:txBody>
          <a:bodyPr/>
          <a:lstStyle/>
          <a:p>
            <a:r>
              <a:rPr lang="en-US" dirty="0"/>
              <a:t>Identify and fix performance issues. </a:t>
            </a:r>
          </a:p>
          <a:p>
            <a:pPr lvl="1"/>
            <a:r>
              <a:rPr lang="en-US" dirty="0"/>
              <a:t>Performance testing helps identify performance bottlenecks, weaknesses, and limitations within a system. </a:t>
            </a:r>
          </a:p>
          <a:p>
            <a:pPr lvl="1"/>
            <a:r>
              <a:rPr lang="en-US" dirty="0"/>
              <a:t>It enables the detection of any issues related to slow response times, high resource consumption, scalability limitations, or other performance-related problems during the simulation of real-world scenarios and loads. </a:t>
            </a:r>
          </a:p>
          <a:p>
            <a:pPr lvl="1"/>
            <a:r>
              <a:rPr lang="en-US" dirty="0"/>
              <a:t>Identifying these issues early allows developers to fix them and optimize the system's performance. </a:t>
            </a:r>
            <a:endParaRPr lang="en-IN" dirty="0"/>
          </a:p>
        </p:txBody>
      </p:sp>
      <p:sp>
        <p:nvSpPr>
          <p:cNvPr id="3" name="Title 2">
            <a:extLst>
              <a:ext uri="{FF2B5EF4-FFF2-40B4-BE49-F238E27FC236}">
                <a16:creationId xmlns:a16="http://schemas.microsoft.com/office/drawing/2014/main" id="{03CEE783-A804-0F44-83B0-628422E1E63A}"/>
              </a:ext>
            </a:extLst>
          </p:cNvPr>
          <p:cNvSpPr>
            <a:spLocks noGrp="1"/>
          </p:cNvSpPr>
          <p:nvPr>
            <p:ph type="title"/>
          </p:nvPr>
        </p:nvSpPr>
        <p:spPr/>
        <p:txBody>
          <a:bodyPr/>
          <a:lstStyle/>
          <a:p>
            <a:r>
              <a:rPr lang="en-IN" dirty="0"/>
              <a:t>Why Performance Testing</a:t>
            </a:r>
          </a:p>
        </p:txBody>
      </p:sp>
    </p:spTree>
    <p:extLst>
      <p:ext uri="{BB962C8B-B14F-4D97-AF65-F5344CB8AC3E}">
        <p14:creationId xmlns:p14="http://schemas.microsoft.com/office/powerpoint/2010/main" val="1735279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1357F8-CDB3-29D2-0950-86DB8F873386}"/>
              </a:ext>
            </a:extLst>
          </p:cNvPr>
          <p:cNvSpPr>
            <a:spLocks noGrp="1"/>
          </p:cNvSpPr>
          <p:nvPr>
            <p:ph type="title"/>
          </p:nvPr>
        </p:nvSpPr>
        <p:spPr/>
        <p:txBody>
          <a:bodyPr/>
          <a:lstStyle/>
          <a:p>
            <a:r>
              <a:rPr lang="en-IN" dirty="0"/>
              <a:t>Key Thread Group Settings</a:t>
            </a:r>
          </a:p>
        </p:txBody>
      </p:sp>
      <p:pic>
        <p:nvPicPr>
          <p:cNvPr id="8" name="Picture 7">
            <a:extLst>
              <a:ext uri="{FF2B5EF4-FFF2-40B4-BE49-F238E27FC236}">
                <a16:creationId xmlns:a16="http://schemas.microsoft.com/office/drawing/2014/main" id="{733EE261-7C7A-C075-4BCA-6CE19FBEB796}"/>
              </a:ext>
            </a:extLst>
          </p:cNvPr>
          <p:cNvPicPr>
            <a:picLocks noChangeAspect="1"/>
          </p:cNvPicPr>
          <p:nvPr/>
        </p:nvPicPr>
        <p:blipFill>
          <a:blip r:embed="rId2"/>
          <a:stretch>
            <a:fillRect/>
          </a:stretch>
        </p:blipFill>
        <p:spPr>
          <a:xfrm>
            <a:off x="567892" y="1738868"/>
            <a:ext cx="8098404" cy="3876784"/>
          </a:xfrm>
          <a:prstGeom prst="rect">
            <a:avLst/>
          </a:prstGeom>
        </p:spPr>
      </p:pic>
    </p:spTree>
    <p:extLst>
      <p:ext uri="{BB962C8B-B14F-4D97-AF65-F5344CB8AC3E}">
        <p14:creationId xmlns:p14="http://schemas.microsoft.com/office/powerpoint/2010/main" val="2119093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58E9D2A-1256-1075-DDDA-01C90A0C2A4A}"/>
              </a:ext>
            </a:extLst>
          </p:cNvPr>
          <p:cNvSpPr>
            <a:spLocks noGrp="1" noChangeArrowheads="1"/>
          </p:cNvSpPr>
          <p:nvPr>
            <p:ph sz="quarter" idx="12"/>
          </p:nvPr>
        </p:nvSpPr>
        <p:spPr bwMode="auto">
          <a:xfrm>
            <a:off x="457201" y="1381125"/>
            <a:ext cx="8228012" cy="482441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AutoNum type="arabicPeriod"/>
              <a:tabLst/>
            </a:pPr>
            <a:r>
              <a:rPr kumimoji="0" lang="en-US" altLang="en-US" sz="1800" b="1" i="0" u="none" strike="noStrike" cap="none" normalizeH="0" baseline="0" dirty="0">
                <a:ln>
                  <a:noFill/>
                </a:ln>
                <a:effectLst/>
              </a:rPr>
              <a:t>Add a Thread Group</a:t>
            </a:r>
            <a:endParaRPr kumimoji="0" lang="en-US" altLang="en-US" sz="1800" b="0" i="0" u="none" strike="noStrike" cap="none" normalizeH="0" baseline="0" dirty="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800" b="0" i="0" u="none" strike="noStrike" cap="none" normalizeH="0" baseline="0" dirty="0">
                <a:ln>
                  <a:noFill/>
                </a:ln>
                <a:solidFill>
                  <a:schemeClr val="tx1"/>
                </a:solidFill>
                <a:effectLst/>
              </a:rPr>
              <a:t>Right-click on </a:t>
            </a:r>
            <a:r>
              <a:rPr kumimoji="0" lang="en-US" altLang="en-US" sz="1800" b="1" i="0" u="none" strike="noStrike" cap="none" normalizeH="0" baseline="0" dirty="0">
                <a:ln>
                  <a:noFill/>
                </a:ln>
                <a:solidFill>
                  <a:schemeClr val="tx1"/>
                </a:solidFill>
                <a:effectLst/>
              </a:rPr>
              <a:t>Test Plan</a:t>
            </a:r>
            <a:r>
              <a:rPr kumimoji="0" lang="en-US" altLang="en-US" sz="1800" b="0" i="0" u="none" strike="noStrike" cap="none" normalizeH="0" baseline="0" dirty="0">
                <a:ln>
                  <a:noFill/>
                </a:ln>
                <a:solidFill>
                  <a:schemeClr val="tx1"/>
                </a:solidFill>
                <a:effectLst/>
              </a:rPr>
              <a:t> → </a:t>
            </a:r>
            <a:r>
              <a:rPr kumimoji="0" lang="en-US" altLang="en-US" sz="1800" b="1" i="0" u="none" strike="noStrike" cap="none" normalizeH="0" baseline="0" dirty="0">
                <a:ln>
                  <a:noFill/>
                </a:ln>
                <a:solidFill>
                  <a:schemeClr val="tx1"/>
                </a:solidFill>
                <a:effectLst/>
              </a:rPr>
              <a:t>Add</a:t>
            </a:r>
            <a:r>
              <a:rPr kumimoji="0" lang="en-US" altLang="en-US" sz="1800" b="0" i="0" u="none" strike="noStrike" cap="none" normalizeH="0" baseline="0" dirty="0">
                <a:ln>
                  <a:noFill/>
                </a:ln>
                <a:solidFill>
                  <a:schemeClr val="tx1"/>
                </a:solidFill>
                <a:effectLst/>
              </a:rPr>
              <a:t> → </a:t>
            </a:r>
            <a:r>
              <a:rPr kumimoji="0" lang="en-US" altLang="en-US" sz="1800" b="1" i="0" u="none" strike="noStrike" cap="none" normalizeH="0" baseline="0" dirty="0">
                <a:ln>
                  <a:noFill/>
                </a:ln>
                <a:solidFill>
                  <a:schemeClr val="tx1"/>
                </a:solidFill>
                <a:effectLst/>
              </a:rPr>
              <a:t>Threads (Users)</a:t>
            </a:r>
            <a:r>
              <a:rPr kumimoji="0" lang="en-US" altLang="en-US" sz="1800" b="0" i="0" u="none" strike="noStrike" cap="none" normalizeH="0" baseline="0" dirty="0">
                <a:ln>
                  <a:noFill/>
                </a:ln>
                <a:solidFill>
                  <a:schemeClr val="tx1"/>
                </a:solidFill>
                <a:effectLst/>
              </a:rPr>
              <a:t> → </a:t>
            </a:r>
            <a:r>
              <a:rPr kumimoji="0" lang="en-US" altLang="en-US" sz="1800" b="1" i="0" u="none" strike="noStrike" cap="none" normalizeH="0" baseline="0" dirty="0">
                <a:ln>
                  <a:noFill/>
                </a:ln>
                <a:solidFill>
                  <a:schemeClr val="tx1"/>
                </a:solidFill>
                <a:effectLst/>
              </a:rPr>
              <a:t>Thread Group</a:t>
            </a:r>
            <a:r>
              <a:rPr kumimoji="0" lang="en-US" altLang="en-US" sz="1800" b="0" i="0" u="none" strike="noStrike" cap="none" normalizeH="0" baseline="0" dirty="0">
                <a:ln>
                  <a:noFill/>
                </a:ln>
                <a:solidFill>
                  <a:schemeClr val="tx1"/>
                </a:solidFill>
                <a:effectLst/>
              </a:rPr>
              <a:t>.</a:t>
            </a:r>
          </a:p>
          <a:p>
            <a:pPr marL="0" marR="0" lvl="0" indent="0" defTabSz="914400" rtl="0" eaLnBrk="0" fontAlgn="base" latinLnBrk="0" hangingPunct="0">
              <a:lnSpc>
                <a:spcPct val="90000"/>
              </a:lnSpc>
              <a:spcBef>
                <a:spcPct val="0"/>
              </a:spcBef>
              <a:spcAft>
                <a:spcPts val="600"/>
              </a:spcAft>
              <a:buClrTx/>
              <a:buSzTx/>
              <a:buFontTx/>
              <a:buAutoNum type="arabicPeriod" startAt="2"/>
              <a:tabLst/>
            </a:pPr>
            <a:r>
              <a:rPr kumimoji="0" lang="en-US" altLang="en-US" sz="1800" b="1" i="0" u="none" strike="noStrike" cap="none" normalizeH="0" baseline="0" dirty="0">
                <a:ln>
                  <a:noFill/>
                </a:ln>
                <a:effectLst/>
              </a:rPr>
              <a:t>Configure Threads &amp; Ramp-Up</a:t>
            </a:r>
            <a:endParaRPr kumimoji="0" lang="en-US" altLang="en-US" sz="1800" b="0" i="0" u="none" strike="noStrike" cap="none" normalizeH="0" baseline="0" dirty="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rPr>
              <a:t>Threads:</a:t>
            </a:r>
            <a:r>
              <a:rPr kumimoji="0" lang="en-US" altLang="en-US" sz="1800" b="0" i="0" u="none" strike="noStrike" cap="none" normalizeH="0" baseline="0" dirty="0">
                <a:ln>
                  <a:noFill/>
                </a:ln>
                <a:solidFill>
                  <a:schemeClr val="tx1"/>
                </a:solidFill>
                <a:effectLst/>
              </a:rPr>
              <a:t> 50</a:t>
            </a: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rPr>
              <a:t>Ramp-Up:</a:t>
            </a:r>
            <a:r>
              <a:rPr kumimoji="0" lang="en-US" altLang="en-US" sz="1800" b="0" i="0" u="none" strike="noStrike" cap="none" normalizeH="0" baseline="0" dirty="0">
                <a:ln>
                  <a:noFill/>
                </a:ln>
                <a:solidFill>
                  <a:schemeClr val="tx1"/>
                </a:solidFill>
                <a:effectLst/>
              </a:rPr>
              <a:t> 100 seconds</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1800" b="0" i="0" u="none" strike="noStrike" cap="none" normalizeH="0" baseline="0" dirty="0">
                <a:ln>
                  <a:noFill/>
                </a:ln>
                <a:effectLst/>
              </a:rPr>
              <a:t>	Starts one thread every 2 s until all 50 are active.</a:t>
            </a:r>
          </a:p>
          <a:p>
            <a:pPr marL="0" marR="0" lvl="0" indent="0" defTabSz="914400" rtl="0" eaLnBrk="0" fontAlgn="base" latinLnBrk="0" hangingPunct="0">
              <a:lnSpc>
                <a:spcPct val="90000"/>
              </a:lnSpc>
              <a:spcBef>
                <a:spcPct val="0"/>
              </a:spcBef>
              <a:spcAft>
                <a:spcPts val="600"/>
              </a:spcAft>
              <a:buClrTx/>
              <a:buSzTx/>
              <a:buFontTx/>
              <a:buAutoNum type="arabicPeriod" startAt="3"/>
              <a:tabLst/>
            </a:pPr>
            <a:r>
              <a:rPr kumimoji="0" lang="en-US" altLang="en-US" sz="1800" b="1" i="0" u="none" strike="noStrike" cap="none" normalizeH="0" baseline="0" dirty="0">
                <a:ln>
                  <a:noFill/>
                </a:ln>
                <a:effectLst/>
              </a:rPr>
              <a:t>Set Loops or Duration</a:t>
            </a:r>
            <a:endParaRPr kumimoji="0" lang="en-US" altLang="en-US" sz="1800" b="0" i="0" u="none" strike="noStrike" cap="none" normalizeH="0" baseline="0" dirty="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rPr>
              <a:t>Loop Count:</a:t>
            </a:r>
            <a:r>
              <a:rPr kumimoji="0" lang="en-US" altLang="en-US" sz="1800" b="0" i="0" u="none" strike="noStrike" cap="none" normalizeH="0" baseline="0" dirty="0">
                <a:ln>
                  <a:noFill/>
                </a:ln>
                <a:solidFill>
                  <a:schemeClr val="tx1"/>
                </a:solidFill>
                <a:effectLst/>
              </a:rPr>
              <a:t> 10</a:t>
            </a:r>
          </a:p>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1800" b="0" i="0" u="none" strike="noStrike" cap="none" normalizeH="0" baseline="0" dirty="0">
                <a:ln>
                  <a:noFill/>
                </a:ln>
                <a:effectLst/>
              </a:rPr>
              <a:t>	Each thread will execute the samplers 10 times (total of 500 sampler 	executions).</a:t>
            </a:r>
          </a:p>
          <a:p>
            <a:pPr lvl="1" indent="0" eaLnBrk="0" fontAlgn="base" hangingPunct="0">
              <a:lnSpc>
                <a:spcPct val="90000"/>
              </a:lnSpc>
              <a:spcBef>
                <a:spcPct val="0"/>
              </a:spcBef>
              <a:spcAft>
                <a:spcPts val="600"/>
              </a:spcAft>
              <a:buClrTx/>
              <a:buSzTx/>
              <a:buFontTx/>
              <a:buChar char="•"/>
            </a:pPr>
            <a:r>
              <a:rPr kumimoji="0" lang="en-US" altLang="en-US" sz="1800" b="0" i="1" u="none" strike="noStrike" cap="none" normalizeH="0" baseline="0" dirty="0">
                <a:ln>
                  <a:noFill/>
                </a:ln>
                <a:solidFill>
                  <a:schemeClr val="tx1"/>
                </a:solidFill>
                <a:effectLst/>
              </a:rPr>
              <a:t>Or</a:t>
            </a:r>
            <a:r>
              <a:rPr kumimoji="0" lang="en-US" altLang="en-US" sz="1800" b="0" i="0" u="none" strike="noStrike" cap="none" normalizeH="0" baseline="0" dirty="0">
                <a:ln>
                  <a:noFill/>
                </a:ln>
                <a:solidFill>
                  <a:schemeClr val="tx1"/>
                </a:solidFill>
                <a:effectLst/>
              </a:rPr>
              <a:t>, enable </a:t>
            </a:r>
            <a:r>
              <a:rPr kumimoji="0" lang="en-US" altLang="en-US" sz="1800" b="1" i="0" u="none" strike="noStrike" cap="none" normalizeH="0" baseline="0" dirty="0">
                <a:ln>
                  <a:noFill/>
                </a:ln>
                <a:solidFill>
                  <a:schemeClr val="tx1"/>
                </a:solidFill>
                <a:effectLst/>
              </a:rPr>
              <a:t>Scheduler</a:t>
            </a:r>
            <a:r>
              <a:rPr kumimoji="0" lang="en-US" altLang="en-US" sz="1800" b="0" i="0" u="none" strike="noStrike" cap="none" normalizeH="0" baseline="0" dirty="0">
                <a:ln>
                  <a:noFill/>
                </a:ln>
                <a:solidFill>
                  <a:schemeClr val="tx1"/>
                </a:solidFill>
                <a:effectLst/>
              </a:rPr>
              <a:t> and specify Duration, e.g.:</a:t>
            </a:r>
          </a:p>
          <a:p>
            <a:pPr marL="914400" marR="0" lvl="2"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rPr>
              <a:t>Duration (seconds):</a:t>
            </a:r>
            <a:r>
              <a:rPr kumimoji="0" lang="en-US" altLang="en-US" sz="1800" b="0" i="0" u="none" strike="noStrike" cap="none" normalizeH="0" baseline="0" dirty="0">
                <a:ln>
                  <a:noFill/>
                </a:ln>
                <a:solidFill>
                  <a:schemeClr val="tx1"/>
                </a:solidFill>
                <a:effectLst/>
              </a:rPr>
              <a:t> 600 (10 minutes)</a:t>
            </a:r>
          </a:p>
          <a:p>
            <a:pPr marL="0" marR="0" lvl="0" indent="0" defTabSz="914400" rtl="0" eaLnBrk="0" fontAlgn="base" latinLnBrk="0" hangingPunct="0">
              <a:lnSpc>
                <a:spcPct val="90000"/>
              </a:lnSpc>
              <a:spcBef>
                <a:spcPct val="0"/>
              </a:spcBef>
              <a:spcAft>
                <a:spcPts val="600"/>
              </a:spcAft>
              <a:buClrTx/>
              <a:buSzTx/>
              <a:buFontTx/>
              <a:buAutoNum type="arabicPeriod" startAt="4"/>
              <a:tabLst/>
            </a:pPr>
            <a:r>
              <a:rPr kumimoji="0" lang="en-US" altLang="en-US" sz="1800" b="1" i="0" u="none" strike="noStrike" cap="none" normalizeH="0" baseline="0" dirty="0">
                <a:ln>
                  <a:noFill/>
                </a:ln>
                <a:effectLst/>
              </a:rPr>
              <a:t>Error Handling</a:t>
            </a:r>
            <a:endParaRPr kumimoji="0" lang="en-US" altLang="en-US" sz="1800" b="0" i="0" u="none" strike="noStrike" cap="none" normalizeH="0" baseline="0" dirty="0">
              <a:ln>
                <a:noFill/>
              </a:ln>
              <a:effectLst/>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solidFill>
                  <a:schemeClr val="tx1"/>
                </a:solidFill>
                <a:effectLst/>
              </a:rPr>
              <a:t>On error:</a:t>
            </a:r>
            <a:r>
              <a:rPr kumimoji="0" lang="en-US" altLang="en-US" sz="1800" b="0" i="0" u="none" strike="noStrike" cap="none" normalizeH="0" baseline="0" dirty="0">
                <a:ln>
                  <a:noFill/>
                </a:ln>
                <a:solidFill>
                  <a:schemeClr val="tx1"/>
                </a:solidFill>
                <a:effectLst/>
              </a:rPr>
              <a:t> set to </a:t>
            </a:r>
            <a:r>
              <a:rPr kumimoji="0" lang="en-US" altLang="en-US" sz="1800" b="1" i="0" u="none" strike="noStrike" cap="none" normalizeH="0" baseline="0" dirty="0">
                <a:ln>
                  <a:noFill/>
                </a:ln>
                <a:solidFill>
                  <a:schemeClr val="tx1"/>
                </a:solidFill>
                <a:effectLst/>
              </a:rPr>
              <a:t>“Continue”</a:t>
            </a:r>
            <a:r>
              <a:rPr kumimoji="0" lang="en-US" altLang="en-US" sz="1800" b="0" i="0" u="none" strike="noStrike" cap="none" normalizeH="0" baseline="0" dirty="0">
                <a:ln>
                  <a:noFill/>
                </a:ln>
                <a:solidFill>
                  <a:schemeClr val="tx1"/>
                </a:solidFill>
                <a:effectLst/>
              </a:rPr>
              <a:t> if you want the test to keep running even when  individual requests fail.</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800" dirty="0"/>
          </a:p>
        </p:txBody>
      </p:sp>
      <p:sp>
        <p:nvSpPr>
          <p:cNvPr id="3" name="Title 2">
            <a:extLst>
              <a:ext uri="{FF2B5EF4-FFF2-40B4-BE49-F238E27FC236}">
                <a16:creationId xmlns:a16="http://schemas.microsoft.com/office/drawing/2014/main" id="{2713A93D-B73C-CAE9-C814-2AFAC296A4E8}"/>
              </a:ext>
            </a:extLst>
          </p:cNvPr>
          <p:cNvSpPr>
            <a:spLocks noGrp="1"/>
          </p:cNvSpPr>
          <p:nvPr>
            <p:ph type="title"/>
          </p:nvPr>
        </p:nvSpPr>
        <p:spPr>
          <a:xfrm>
            <a:off x="461035" y="170122"/>
            <a:ext cx="8205261" cy="785553"/>
          </a:xfrm>
        </p:spPr>
        <p:txBody>
          <a:bodyPr anchor="b">
            <a:normAutofit/>
          </a:bodyPr>
          <a:lstStyle/>
          <a:p>
            <a:r>
              <a:rPr lang="en-IN" dirty="0"/>
              <a:t>Example Configuration</a:t>
            </a:r>
          </a:p>
        </p:txBody>
      </p:sp>
    </p:spTree>
    <p:extLst>
      <p:ext uri="{BB962C8B-B14F-4D97-AF65-F5344CB8AC3E}">
        <p14:creationId xmlns:p14="http://schemas.microsoft.com/office/powerpoint/2010/main" val="3353247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1443-B2CA-0399-26B2-D2075C41A4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89936-3A14-6A44-4CAC-98CF6CCD4DD4}"/>
              </a:ext>
            </a:extLst>
          </p:cNvPr>
          <p:cNvSpPr>
            <a:spLocks noGrp="1"/>
          </p:cNvSpPr>
          <p:nvPr>
            <p:ph type="title"/>
          </p:nvPr>
        </p:nvSpPr>
        <p:spPr/>
        <p:txBody>
          <a:bodyPr anchor="b">
            <a:normAutofit/>
          </a:bodyPr>
          <a:lstStyle/>
          <a:p>
            <a:r>
              <a:rPr lang="en-IN" dirty="0"/>
              <a:t>Example Configuration</a:t>
            </a:r>
          </a:p>
        </p:txBody>
      </p:sp>
      <p:pic>
        <p:nvPicPr>
          <p:cNvPr id="6" name="Picture 5">
            <a:extLst>
              <a:ext uri="{FF2B5EF4-FFF2-40B4-BE49-F238E27FC236}">
                <a16:creationId xmlns:a16="http://schemas.microsoft.com/office/drawing/2014/main" id="{E5DD8688-A7DD-DDE1-4DB6-7627120E0DDA}"/>
              </a:ext>
            </a:extLst>
          </p:cNvPr>
          <p:cNvPicPr>
            <a:picLocks noChangeAspect="1"/>
          </p:cNvPicPr>
          <p:nvPr/>
        </p:nvPicPr>
        <p:blipFill>
          <a:blip r:embed="rId2"/>
          <a:stretch>
            <a:fillRect/>
          </a:stretch>
        </p:blipFill>
        <p:spPr>
          <a:xfrm>
            <a:off x="601854" y="1405720"/>
            <a:ext cx="8340015" cy="508170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AE5700D-8664-8B47-6167-344AE71E31DE}"/>
                  </a:ext>
                </a:extLst>
              </p14:cNvPr>
              <p14:cNvContentPartPr/>
              <p14:nvPr/>
            </p14:nvContentPartPr>
            <p14:xfrm>
              <a:off x="2973676" y="3128002"/>
              <a:ext cx="513000" cy="1464480"/>
            </p14:xfrm>
          </p:contentPart>
        </mc:Choice>
        <mc:Fallback xmlns="">
          <p:pic>
            <p:nvPicPr>
              <p:cNvPr id="7" name="Ink 6">
                <a:extLst>
                  <a:ext uri="{FF2B5EF4-FFF2-40B4-BE49-F238E27FC236}">
                    <a16:creationId xmlns:a16="http://schemas.microsoft.com/office/drawing/2014/main" id="{EAE5700D-8664-8B47-6167-344AE71E31DE}"/>
                  </a:ext>
                </a:extLst>
              </p:cNvPr>
              <p:cNvPicPr/>
              <p:nvPr/>
            </p:nvPicPr>
            <p:blipFill>
              <a:blip r:embed="rId4"/>
              <a:stretch>
                <a:fillRect/>
              </a:stretch>
            </p:blipFill>
            <p:spPr>
              <a:xfrm>
                <a:off x="2967556" y="3121882"/>
                <a:ext cx="525240" cy="147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4" name="Ink 63">
                <a:extLst>
                  <a:ext uri="{FF2B5EF4-FFF2-40B4-BE49-F238E27FC236}">
                    <a16:creationId xmlns:a16="http://schemas.microsoft.com/office/drawing/2014/main" id="{7983939F-224E-16C5-3AC2-87E54776471A}"/>
                  </a:ext>
                </a:extLst>
              </p14:cNvPr>
              <p14:cNvContentPartPr/>
              <p14:nvPr/>
            </p14:nvContentPartPr>
            <p14:xfrm>
              <a:off x="3736156" y="3468562"/>
              <a:ext cx="16200" cy="711720"/>
            </p14:xfrm>
          </p:contentPart>
        </mc:Choice>
        <mc:Fallback xmlns="">
          <p:pic>
            <p:nvPicPr>
              <p:cNvPr id="64" name="Ink 63">
                <a:extLst>
                  <a:ext uri="{FF2B5EF4-FFF2-40B4-BE49-F238E27FC236}">
                    <a16:creationId xmlns:a16="http://schemas.microsoft.com/office/drawing/2014/main" id="{7983939F-224E-16C5-3AC2-87E54776471A}"/>
                  </a:ext>
                </a:extLst>
              </p:cNvPr>
              <p:cNvPicPr/>
              <p:nvPr/>
            </p:nvPicPr>
            <p:blipFill>
              <a:blip r:embed="rId6"/>
              <a:stretch>
                <a:fillRect/>
              </a:stretch>
            </p:blipFill>
            <p:spPr>
              <a:xfrm>
                <a:off x="3730036" y="3462442"/>
                <a:ext cx="28440" cy="723960"/>
              </a:xfrm>
              <a:prstGeom prst="rect">
                <a:avLst/>
              </a:prstGeom>
            </p:spPr>
          </p:pic>
        </mc:Fallback>
      </mc:AlternateContent>
      <p:grpSp>
        <p:nvGrpSpPr>
          <p:cNvPr id="98" name="Group 97">
            <a:extLst>
              <a:ext uri="{FF2B5EF4-FFF2-40B4-BE49-F238E27FC236}">
                <a16:creationId xmlns:a16="http://schemas.microsoft.com/office/drawing/2014/main" id="{323B3242-6FF4-7D50-3D42-67534E7A58E3}"/>
              </a:ext>
            </a:extLst>
          </p:cNvPr>
          <p:cNvGrpSpPr/>
          <p:nvPr/>
        </p:nvGrpSpPr>
        <p:grpSpPr>
          <a:xfrm>
            <a:off x="4099036" y="3330322"/>
            <a:ext cx="4585320" cy="810000"/>
            <a:chOff x="4099036" y="3330322"/>
            <a:chExt cx="4585320" cy="810000"/>
          </a:xfrm>
        </p:grpSpPr>
        <mc:AlternateContent xmlns:mc="http://schemas.openxmlformats.org/markup-compatibility/2006" xmlns:p14="http://schemas.microsoft.com/office/powerpoint/2010/main">
          <mc:Choice Requires="p14">
            <p:contentPart p14:bwMode="auto" r:id="rId7">
              <p14:nvContentPartPr>
                <p14:cNvPr id="90" name="Ink 89">
                  <a:extLst>
                    <a:ext uri="{FF2B5EF4-FFF2-40B4-BE49-F238E27FC236}">
                      <a16:creationId xmlns:a16="http://schemas.microsoft.com/office/drawing/2014/main" id="{4E8519D2-E1D8-C219-C003-C905288B388B}"/>
                    </a:ext>
                  </a:extLst>
                </p14:cNvPr>
                <p14:cNvContentPartPr/>
                <p14:nvPr/>
              </p14:nvContentPartPr>
              <p14:xfrm>
                <a:off x="4186156" y="3447682"/>
                <a:ext cx="144720" cy="622800"/>
              </p14:xfrm>
            </p:contentPart>
          </mc:Choice>
          <mc:Fallback xmlns="">
            <p:pic>
              <p:nvPicPr>
                <p:cNvPr id="90" name="Ink 89">
                  <a:extLst>
                    <a:ext uri="{FF2B5EF4-FFF2-40B4-BE49-F238E27FC236}">
                      <a16:creationId xmlns:a16="http://schemas.microsoft.com/office/drawing/2014/main" id="{4E8519D2-E1D8-C219-C003-C905288B388B}"/>
                    </a:ext>
                  </a:extLst>
                </p:cNvPr>
                <p:cNvPicPr/>
                <p:nvPr/>
              </p:nvPicPr>
              <p:blipFill>
                <a:blip r:embed="rId8"/>
                <a:stretch>
                  <a:fillRect/>
                </a:stretch>
              </p:blipFill>
              <p:spPr>
                <a:xfrm>
                  <a:off x="4180036" y="3441562"/>
                  <a:ext cx="15696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1" name="Ink 90">
                  <a:extLst>
                    <a:ext uri="{FF2B5EF4-FFF2-40B4-BE49-F238E27FC236}">
                      <a16:creationId xmlns:a16="http://schemas.microsoft.com/office/drawing/2014/main" id="{A4365C97-9C41-4C24-1F60-DD05CB08F836}"/>
                    </a:ext>
                  </a:extLst>
                </p14:cNvPr>
                <p14:cNvContentPartPr/>
                <p14:nvPr/>
              </p14:nvContentPartPr>
              <p14:xfrm>
                <a:off x="4099036" y="3587362"/>
                <a:ext cx="2581200" cy="552960"/>
              </p14:xfrm>
            </p:contentPart>
          </mc:Choice>
          <mc:Fallback xmlns="">
            <p:pic>
              <p:nvPicPr>
                <p:cNvPr id="91" name="Ink 90">
                  <a:extLst>
                    <a:ext uri="{FF2B5EF4-FFF2-40B4-BE49-F238E27FC236}">
                      <a16:creationId xmlns:a16="http://schemas.microsoft.com/office/drawing/2014/main" id="{A4365C97-9C41-4C24-1F60-DD05CB08F836}"/>
                    </a:ext>
                  </a:extLst>
                </p:cNvPr>
                <p:cNvPicPr/>
                <p:nvPr/>
              </p:nvPicPr>
              <p:blipFill>
                <a:blip r:embed="rId10"/>
                <a:stretch>
                  <a:fillRect/>
                </a:stretch>
              </p:blipFill>
              <p:spPr>
                <a:xfrm>
                  <a:off x="4092916" y="3581242"/>
                  <a:ext cx="25934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2" name="Ink 91">
                  <a:extLst>
                    <a:ext uri="{FF2B5EF4-FFF2-40B4-BE49-F238E27FC236}">
                      <a16:creationId xmlns:a16="http://schemas.microsoft.com/office/drawing/2014/main" id="{E10D3833-5E7E-341C-FF0D-A61D0900A003}"/>
                    </a:ext>
                  </a:extLst>
                </p14:cNvPr>
                <p14:cNvContentPartPr/>
                <p14:nvPr/>
              </p14:nvContentPartPr>
              <p14:xfrm>
                <a:off x="6904516" y="3330322"/>
                <a:ext cx="187200" cy="790560"/>
              </p14:xfrm>
            </p:contentPart>
          </mc:Choice>
          <mc:Fallback xmlns="">
            <p:pic>
              <p:nvPicPr>
                <p:cNvPr id="92" name="Ink 91">
                  <a:extLst>
                    <a:ext uri="{FF2B5EF4-FFF2-40B4-BE49-F238E27FC236}">
                      <a16:creationId xmlns:a16="http://schemas.microsoft.com/office/drawing/2014/main" id="{E10D3833-5E7E-341C-FF0D-A61D0900A003}"/>
                    </a:ext>
                  </a:extLst>
                </p:cNvPr>
                <p:cNvPicPr/>
                <p:nvPr/>
              </p:nvPicPr>
              <p:blipFill>
                <a:blip r:embed="rId12"/>
                <a:stretch>
                  <a:fillRect/>
                </a:stretch>
              </p:blipFill>
              <p:spPr>
                <a:xfrm>
                  <a:off x="6898396" y="3324202"/>
                  <a:ext cx="19944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4" name="Ink 93">
                  <a:extLst>
                    <a:ext uri="{FF2B5EF4-FFF2-40B4-BE49-F238E27FC236}">
                      <a16:creationId xmlns:a16="http://schemas.microsoft.com/office/drawing/2014/main" id="{5D8220AA-3782-909A-19D3-DADFF762DEB6}"/>
                    </a:ext>
                  </a:extLst>
                </p14:cNvPr>
                <p14:cNvContentPartPr/>
                <p14:nvPr/>
              </p14:nvContentPartPr>
              <p14:xfrm>
                <a:off x="7209436" y="3639562"/>
                <a:ext cx="353520" cy="329040"/>
              </p14:xfrm>
            </p:contentPart>
          </mc:Choice>
          <mc:Fallback xmlns="">
            <p:pic>
              <p:nvPicPr>
                <p:cNvPr id="94" name="Ink 93">
                  <a:extLst>
                    <a:ext uri="{FF2B5EF4-FFF2-40B4-BE49-F238E27FC236}">
                      <a16:creationId xmlns:a16="http://schemas.microsoft.com/office/drawing/2014/main" id="{5D8220AA-3782-909A-19D3-DADFF762DEB6}"/>
                    </a:ext>
                  </a:extLst>
                </p:cNvPr>
                <p:cNvPicPr/>
                <p:nvPr/>
              </p:nvPicPr>
              <p:blipFill>
                <a:blip r:embed="rId14"/>
                <a:stretch>
                  <a:fillRect/>
                </a:stretch>
              </p:blipFill>
              <p:spPr>
                <a:xfrm>
                  <a:off x="7203316" y="3633442"/>
                  <a:ext cx="3657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5" name="Ink 94">
                  <a:extLst>
                    <a:ext uri="{FF2B5EF4-FFF2-40B4-BE49-F238E27FC236}">
                      <a16:creationId xmlns:a16="http://schemas.microsoft.com/office/drawing/2014/main" id="{944F71B4-1480-A12B-1269-C96FCAFDD40D}"/>
                    </a:ext>
                  </a:extLst>
                </p14:cNvPr>
                <p14:cNvContentPartPr/>
                <p14:nvPr/>
              </p14:nvContentPartPr>
              <p14:xfrm>
                <a:off x="7727116" y="3520042"/>
                <a:ext cx="237240" cy="337680"/>
              </p14:xfrm>
            </p:contentPart>
          </mc:Choice>
          <mc:Fallback xmlns="">
            <p:pic>
              <p:nvPicPr>
                <p:cNvPr id="95" name="Ink 94">
                  <a:extLst>
                    <a:ext uri="{FF2B5EF4-FFF2-40B4-BE49-F238E27FC236}">
                      <a16:creationId xmlns:a16="http://schemas.microsoft.com/office/drawing/2014/main" id="{944F71B4-1480-A12B-1269-C96FCAFDD40D}"/>
                    </a:ext>
                  </a:extLst>
                </p:cNvPr>
                <p:cNvPicPr/>
                <p:nvPr/>
              </p:nvPicPr>
              <p:blipFill>
                <a:blip r:embed="rId16"/>
                <a:stretch>
                  <a:fillRect/>
                </a:stretch>
              </p:blipFill>
              <p:spPr>
                <a:xfrm>
                  <a:off x="7720996" y="3513922"/>
                  <a:ext cx="2494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6" name="Ink 95">
                  <a:extLst>
                    <a:ext uri="{FF2B5EF4-FFF2-40B4-BE49-F238E27FC236}">
                      <a16:creationId xmlns:a16="http://schemas.microsoft.com/office/drawing/2014/main" id="{1F99BE9C-1C0A-BC2E-68D3-2EE1F98F476F}"/>
                    </a:ext>
                  </a:extLst>
                </p14:cNvPr>
                <p14:cNvContentPartPr/>
                <p14:nvPr/>
              </p14:nvContentPartPr>
              <p14:xfrm>
                <a:off x="8112676" y="3603562"/>
                <a:ext cx="204840" cy="162360"/>
              </p14:xfrm>
            </p:contentPart>
          </mc:Choice>
          <mc:Fallback xmlns="">
            <p:pic>
              <p:nvPicPr>
                <p:cNvPr id="96" name="Ink 95">
                  <a:extLst>
                    <a:ext uri="{FF2B5EF4-FFF2-40B4-BE49-F238E27FC236}">
                      <a16:creationId xmlns:a16="http://schemas.microsoft.com/office/drawing/2014/main" id="{1F99BE9C-1C0A-BC2E-68D3-2EE1F98F476F}"/>
                    </a:ext>
                  </a:extLst>
                </p:cNvPr>
                <p:cNvPicPr/>
                <p:nvPr/>
              </p:nvPicPr>
              <p:blipFill>
                <a:blip r:embed="rId18"/>
                <a:stretch>
                  <a:fillRect/>
                </a:stretch>
              </p:blipFill>
              <p:spPr>
                <a:xfrm>
                  <a:off x="8106556" y="3597442"/>
                  <a:ext cx="217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7" name="Ink 96">
                  <a:extLst>
                    <a:ext uri="{FF2B5EF4-FFF2-40B4-BE49-F238E27FC236}">
                      <a16:creationId xmlns:a16="http://schemas.microsoft.com/office/drawing/2014/main" id="{7A1187CB-7FEF-5C77-CB85-88DEAF43760A}"/>
                    </a:ext>
                  </a:extLst>
                </p14:cNvPr>
                <p14:cNvContentPartPr/>
                <p14:nvPr/>
              </p14:nvContentPartPr>
              <p14:xfrm>
                <a:off x="8501116" y="3509242"/>
                <a:ext cx="183240" cy="190080"/>
              </p14:xfrm>
            </p:contentPart>
          </mc:Choice>
          <mc:Fallback xmlns="">
            <p:pic>
              <p:nvPicPr>
                <p:cNvPr id="97" name="Ink 96">
                  <a:extLst>
                    <a:ext uri="{FF2B5EF4-FFF2-40B4-BE49-F238E27FC236}">
                      <a16:creationId xmlns:a16="http://schemas.microsoft.com/office/drawing/2014/main" id="{7A1187CB-7FEF-5C77-CB85-88DEAF43760A}"/>
                    </a:ext>
                  </a:extLst>
                </p:cNvPr>
                <p:cNvPicPr/>
                <p:nvPr/>
              </p:nvPicPr>
              <p:blipFill>
                <a:blip r:embed="rId20"/>
                <a:stretch>
                  <a:fillRect/>
                </a:stretch>
              </p:blipFill>
              <p:spPr>
                <a:xfrm>
                  <a:off x="8494996" y="3503122"/>
                  <a:ext cx="195480" cy="202320"/>
                </a:xfrm>
                <a:prstGeom prst="rect">
                  <a:avLst/>
                </a:prstGeom>
              </p:spPr>
            </p:pic>
          </mc:Fallback>
        </mc:AlternateContent>
      </p:grpSp>
    </p:spTree>
    <p:extLst>
      <p:ext uri="{BB962C8B-B14F-4D97-AF65-F5344CB8AC3E}">
        <p14:creationId xmlns:p14="http://schemas.microsoft.com/office/powerpoint/2010/main" val="3092349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330D8D-265E-6913-1619-AF814A9B7C43}"/>
              </a:ext>
            </a:extLst>
          </p:cNvPr>
          <p:cNvSpPr>
            <a:spLocks noGrp="1"/>
          </p:cNvSpPr>
          <p:nvPr>
            <p:ph sz="quarter" idx="12"/>
          </p:nvPr>
        </p:nvSpPr>
        <p:spPr/>
        <p:txBody>
          <a:bodyPr>
            <a:normAutofit fontScale="92500"/>
          </a:bodyPr>
          <a:lstStyle/>
          <a:p>
            <a:r>
              <a:rPr lang="en-US" b="1" dirty="0"/>
              <a:t>1. Basic Load Testing</a:t>
            </a:r>
          </a:p>
          <a:p>
            <a:r>
              <a:rPr lang="en-US" b="1" dirty="0"/>
              <a:t>Objective</a:t>
            </a:r>
            <a:r>
              <a:rPr lang="en-US" dirty="0"/>
              <a:t>: Measure how an application performs under a constant number of users.</a:t>
            </a:r>
          </a:p>
          <a:p>
            <a:r>
              <a:rPr lang="en-US" b="1" dirty="0"/>
              <a:t>Use Case</a:t>
            </a:r>
            <a:r>
              <a:rPr lang="en-US" dirty="0"/>
              <a:t>:</a:t>
            </a:r>
          </a:p>
          <a:p>
            <a:r>
              <a:rPr lang="en-US" dirty="0"/>
              <a:t>50 users hitting an e-commerce product page simultaneously.</a:t>
            </a:r>
          </a:p>
          <a:p>
            <a:r>
              <a:rPr lang="en-US" dirty="0"/>
              <a:t>Measure average response time, throughput, and errors.</a:t>
            </a:r>
          </a:p>
          <a:p>
            <a:r>
              <a:rPr lang="en-US" b="1" dirty="0"/>
              <a:t>Why Standard Thread Group</a:t>
            </a:r>
            <a:r>
              <a:rPr lang="en-US" dirty="0"/>
              <a:t>:</a:t>
            </a:r>
          </a:p>
          <a:p>
            <a:r>
              <a:rPr lang="en-US" dirty="0"/>
              <a:t>Fixed number of threads and ramp-up.</a:t>
            </a:r>
          </a:p>
          <a:p>
            <a:r>
              <a:rPr lang="en-US" dirty="0"/>
              <a:t>Simulates a steady load pattern.</a:t>
            </a:r>
          </a:p>
          <a:p>
            <a:endParaRPr lang="en-IN" dirty="0"/>
          </a:p>
        </p:txBody>
      </p:sp>
      <p:sp>
        <p:nvSpPr>
          <p:cNvPr id="2" name="Title 1">
            <a:extLst>
              <a:ext uri="{FF2B5EF4-FFF2-40B4-BE49-F238E27FC236}">
                <a16:creationId xmlns:a16="http://schemas.microsoft.com/office/drawing/2014/main" id="{919A0C33-237D-1675-A5DD-9D4020C0FADB}"/>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4167195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1FD6-9DE4-EDF5-5933-14DB96F32EE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644FC95-A06F-C133-437F-4C149366D072}"/>
              </a:ext>
            </a:extLst>
          </p:cNvPr>
          <p:cNvSpPr>
            <a:spLocks noGrp="1"/>
          </p:cNvSpPr>
          <p:nvPr>
            <p:ph sz="quarter" idx="12"/>
          </p:nvPr>
        </p:nvSpPr>
        <p:spPr/>
        <p:txBody>
          <a:bodyPr>
            <a:normAutofit/>
          </a:bodyPr>
          <a:lstStyle/>
          <a:p>
            <a:r>
              <a:rPr lang="en-US" b="1" dirty="0"/>
              <a:t>2. Peak Load Simulation</a:t>
            </a:r>
          </a:p>
          <a:p>
            <a:r>
              <a:rPr lang="en-US" b="1" dirty="0"/>
              <a:t>Objective</a:t>
            </a:r>
            <a:r>
              <a:rPr lang="en-US" dirty="0"/>
              <a:t>: Evaluate system behavior at high traffic volumes (stress testing).</a:t>
            </a:r>
          </a:p>
          <a:p>
            <a:r>
              <a:rPr lang="en-US" b="1" dirty="0"/>
              <a:t>Use Case</a:t>
            </a:r>
            <a:r>
              <a:rPr lang="en-US" dirty="0"/>
              <a:t>:</a:t>
            </a:r>
          </a:p>
          <a:p>
            <a:r>
              <a:rPr lang="en-US" dirty="0"/>
              <a:t>Simulate 1,000 users performing checkout simultaneously.</a:t>
            </a:r>
          </a:p>
          <a:p>
            <a:r>
              <a:rPr lang="en-US" b="1" dirty="0"/>
              <a:t>Why Use It</a:t>
            </a:r>
            <a:r>
              <a:rPr lang="en-US" dirty="0"/>
              <a:t>:</a:t>
            </a:r>
          </a:p>
          <a:p>
            <a:r>
              <a:rPr lang="en-US" dirty="0"/>
              <a:t>Helps find the </a:t>
            </a:r>
            <a:r>
              <a:rPr lang="en-US" b="1" dirty="0"/>
              <a:t>breaking point</a:t>
            </a:r>
            <a:r>
              <a:rPr lang="en-US" dirty="0"/>
              <a:t> of your system under pressure.</a:t>
            </a:r>
          </a:p>
          <a:p>
            <a:endParaRPr lang="en-IN" dirty="0"/>
          </a:p>
        </p:txBody>
      </p:sp>
      <p:sp>
        <p:nvSpPr>
          <p:cNvPr id="2" name="Title 1">
            <a:extLst>
              <a:ext uri="{FF2B5EF4-FFF2-40B4-BE49-F238E27FC236}">
                <a16:creationId xmlns:a16="http://schemas.microsoft.com/office/drawing/2014/main" id="{2A884090-5D15-268D-B7BE-12E1B99846A3}"/>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3294080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006BA-90FF-1D53-0041-D6BB2FC370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4FD47C0-5E1F-9163-5DCE-5E4B2985BC17}"/>
              </a:ext>
            </a:extLst>
          </p:cNvPr>
          <p:cNvSpPr>
            <a:spLocks noGrp="1"/>
          </p:cNvSpPr>
          <p:nvPr>
            <p:ph sz="quarter" idx="12"/>
          </p:nvPr>
        </p:nvSpPr>
        <p:spPr/>
        <p:txBody>
          <a:bodyPr>
            <a:normAutofit/>
          </a:bodyPr>
          <a:lstStyle/>
          <a:p>
            <a:r>
              <a:rPr lang="en-US" b="1" dirty="0"/>
              <a:t>3. Soak Testing (Endurance Testing)</a:t>
            </a:r>
          </a:p>
          <a:p>
            <a:r>
              <a:rPr lang="en-US" b="1" dirty="0"/>
              <a:t>Objective</a:t>
            </a:r>
            <a:r>
              <a:rPr lang="en-US" dirty="0"/>
              <a:t>: Run the test for an extended duration to check for memory leaks or performance degradation.</a:t>
            </a:r>
          </a:p>
          <a:p>
            <a:r>
              <a:rPr lang="en-US" b="1" dirty="0"/>
              <a:t>Use Case</a:t>
            </a:r>
            <a:r>
              <a:rPr lang="en-US" dirty="0"/>
              <a:t>:</a:t>
            </a:r>
          </a:p>
          <a:p>
            <a:r>
              <a:rPr lang="en-US" dirty="0"/>
              <a:t>Run 100 users continuously for 6 hours against a search API.</a:t>
            </a:r>
          </a:p>
          <a:p>
            <a:r>
              <a:rPr lang="en-US" b="1" dirty="0"/>
              <a:t>Why Use It</a:t>
            </a:r>
            <a:r>
              <a:rPr lang="en-US" dirty="0"/>
              <a:t>:</a:t>
            </a:r>
          </a:p>
          <a:p>
            <a:r>
              <a:rPr lang="en-US" dirty="0"/>
              <a:t>Standard Thread Group supports long duration execution with looping.</a:t>
            </a:r>
          </a:p>
          <a:p>
            <a:endParaRPr lang="en-IN" dirty="0"/>
          </a:p>
        </p:txBody>
      </p:sp>
      <p:sp>
        <p:nvSpPr>
          <p:cNvPr id="2" name="Title 1">
            <a:extLst>
              <a:ext uri="{FF2B5EF4-FFF2-40B4-BE49-F238E27FC236}">
                <a16:creationId xmlns:a16="http://schemas.microsoft.com/office/drawing/2014/main" id="{FE326016-318A-7EBD-1782-52B4B5D48EB9}"/>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36162185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521A1-D113-748F-A058-EC4852C1E92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43761B-3B90-0983-19AC-32A66C88BD3B}"/>
              </a:ext>
            </a:extLst>
          </p:cNvPr>
          <p:cNvSpPr>
            <a:spLocks noGrp="1"/>
          </p:cNvSpPr>
          <p:nvPr>
            <p:ph sz="quarter" idx="12"/>
          </p:nvPr>
        </p:nvSpPr>
        <p:spPr/>
        <p:txBody>
          <a:bodyPr>
            <a:normAutofit/>
          </a:bodyPr>
          <a:lstStyle/>
          <a:p>
            <a:r>
              <a:rPr lang="en-US" b="1" dirty="0"/>
              <a:t>4. Functional Testing of APIs</a:t>
            </a:r>
          </a:p>
          <a:p>
            <a:r>
              <a:rPr lang="en-US" b="1" dirty="0"/>
              <a:t>Objective</a:t>
            </a:r>
            <a:r>
              <a:rPr lang="en-US" dirty="0"/>
              <a:t>: Validate correctness of API responses under a small load.</a:t>
            </a:r>
          </a:p>
          <a:p>
            <a:r>
              <a:rPr lang="en-US" b="1" dirty="0"/>
              <a:t>Use Case</a:t>
            </a:r>
            <a:r>
              <a:rPr lang="en-US" dirty="0"/>
              <a:t>:</a:t>
            </a:r>
          </a:p>
          <a:p>
            <a:r>
              <a:rPr lang="en-US" dirty="0"/>
              <a:t>10 virtual users calling REST APIs to validate status codes, JSON content, etc.</a:t>
            </a:r>
          </a:p>
          <a:p>
            <a:r>
              <a:rPr lang="en-US" b="1" dirty="0"/>
              <a:t>Why Use It</a:t>
            </a:r>
            <a:r>
              <a:rPr lang="en-US" dirty="0"/>
              <a:t>:</a:t>
            </a:r>
          </a:p>
          <a:p>
            <a:r>
              <a:rPr lang="en-US" dirty="0"/>
              <a:t>Simplifies test setup for functional and regression tests.</a:t>
            </a:r>
          </a:p>
          <a:p>
            <a:endParaRPr lang="en-IN" dirty="0"/>
          </a:p>
        </p:txBody>
      </p:sp>
      <p:sp>
        <p:nvSpPr>
          <p:cNvPr id="2" name="Title 1">
            <a:extLst>
              <a:ext uri="{FF2B5EF4-FFF2-40B4-BE49-F238E27FC236}">
                <a16:creationId xmlns:a16="http://schemas.microsoft.com/office/drawing/2014/main" id="{0AA0F94B-7E8C-3587-6FF7-B49887809D4F}"/>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1125079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57A29-A54F-24AE-01F9-611B9CA5243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5B6012-FD1D-F758-E038-9059230AEB90}"/>
              </a:ext>
            </a:extLst>
          </p:cNvPr>
          <p:cNvSpPr>
            <a:spLocks noGrp="1"/>
          </p:cNvSpPr>
          <p:nvPr>
            <p:ph sz="quarter" idx="12"/>
          </p:nvPr>
        </p:nvSpPr>
        <p:spPr/>
        <p:txBody>
          <a:bodyPr>
            <a:normAutofit/>
          </a:bodyPr>
          <a:lstStyle/>
          <a:p>
            <a:r>
              <a:rPr lang="en-US" b="1" dirty="0"/>
              <a:t>5. Comparative Backend Analysis</a:t>
            </a:r>
          </a:p>
          <a:p>
            <a:r>
              <a:rPr lang="en-US" b="1" dirty="0"/>
              <a:t>Objective</a:t>
            </a:r>
            <a:r>
              <a:rPr lang="en-US" dirty="0"/>
              <a:t>: Compare response times between two versions of a backend service.</a:t>
            </a:r>
          </a:p>
          <a:p>
            <a:r>
              <a:rPr lang="en-US" b="1" dirty="0"/>
              <a:t>Use Case</a:t>
            </a:r>
            <a:r>
              <a:rPr lang="en-US" dirty="0"/>
              <a:t>:</a:t>
            </a:r>
          </a:p>
          <a:p>
            <a:r>
              <a:rPr lang="en-US" dirty="0"/>
              <a:t>Simultaneously hit v1 and v2 endpoints of a microservice.</a:t>
            </a:r>
          </a:p>
          <a:p>
            <a:r>
              <a:rPr lang="en-US" b="1" dirty="0"/>
              <a:t>Why Use It</a:t>
            </a:r>
            <a:r>
              <a:rPr lang="en-US" dirty="0"/>
              <a:t>:</a:t>
            </a:r>
          </a:p>
          <a:p>
            <a:r>
              <a:rPr lang="en-US" dirty="0"/>
              <a:t>Use multiple Thread Groups for isolated, parallel execution.</a:t>
            </a:r>
          </a:p>
          <a:p>
            <a:endParaRPr lang="en-IN" dirty="0"/>
          </a:p>
        </p:txBody>
      </p:sp>
      <p:sp>
        <p:nvSpPr>
          <p:cNvPr id="2" name="Title 1">
            <a:extLst>
              <a:ext uri="{FF2B5EF4-FFF2-40B4-BE49-F238E27FC236}">
                <a16:creationId xmlns:a16="http://schemas.microsoft.com/office/drawing/2014/main" id="{83980CCA-D7CC-073E-843C-AC0451A2B02B}"/>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3708164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9AE7-31CB-BF77-64C4-88DAF5542A2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D17C79-6A7D-E028-BD3A-A4A9EDBB78D5}"/>
              </a:ext>
            </a:extLst>
          </p:cNvPr>
          <p:cNvSpPr>
            <a:spLocks noGrp="1"/>
          </p:cNvSpPr>
          <p:nvPr>
            <p:ph sz="quarter" idx="12"/>
          </p:nvPr>
        </p:nvSpPr>
        <p:spPr/>
        <p:txBody>
          <a:bodyPr>
            <a:normAutofit/>
          </a:bodyPr>
          <a:lstStyle/>
          <a:p>
            <a:r>
              <a:rPr lang="en-US" b="1" dirty="0"/>
              <a:t>6. Load Testing CI/CD Integration</a:t>
            </a:r>
          </a:p>
          <a:p>
            <a:r>
              <a:rPr lang="en-US" b="1" dirty="0"/>
              <a:t>Objective</a:t>
            </a:r>
            <a:r>
              <a:rPr lang="en-US" dirty="0"/>
              <a:t>: Automate performance regression checks in pipelines.</a:t>
            </a:r>
          </a:p>
          <a:p>
            <a:r>
              <a:rPr lang="en-US" b="1" dirty="0"/>
              <a:t>Use Case</a:t>
            </a:r>
            <a:r>
              <a:rPr lang="en-US" dirty="0"/>
              <a:t>:</a:t>
            </a:r>
          </a:p>
          <a:p>
            <a:r>
              <a:rPr lang="en-US" dirty="0"/>
              <a:t>As part of GitHub Actions, run 25 threads for 2 mins on each code push.</a:t>
            </a:r>
          </a:p>
          <a:p>
            <a:r>
              <a:rPr lang="en-US" b="1" dirty="0"/>
              <a:t>Why Use It</a:t>
            </a:r>
            <a:r>
              <a:rPr lang="en-US" dirty="0"/>
              <a:t>:</a:t>
            </a:r>
          </a:p>
          <a:p>
            <a:r>
              <a:rPr lang="en-US" dirty="0"/>
              <a:t>Easy to configure and parameterize with environment variables and profiles.</a:t>
            </a:r>
          </a:p>
          <a:p>
            <a:endParaRPr lang="en-IN" dirty="0"/>
          </a:p>
        </p:txBody>
      </p:sp>
      <p:sp>
        <p:nvSpPr>
          <p:cNvPr id="2" name="Title 1">
            <a:extLst>
              <a:ext uri="{FF2B5EF4-FFF2-40B4-BE49-F238E27FC236}">
                <a16:creationId xmlns:a16="http://schemas.microsoft.com/office/drawing/2014/main" id="{041F1FED-9E9A-466E-3542-6DAF7E35E9AA}"/>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42366122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3704-92AC-EA24-C115-9E1C041DAEE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54D6506-D753-6370-4504-522AA26AB309}"/>
              </a:ext>
            </a:extLst>
          </p:cNvPr>
          <p:cNvSpPr>
            <a:spLocks noGrp="1"/>
          </p:cNvSpPr>
          <p:nvPr>
            <p:ph sz="quarter" idx="12"/>
          </p:nvPr>
        </p:nvSpPr>
        <p:spPr/>
        <p:txBody>
          <a:bodyPr>
            <a:normAutofit/>
          </a:bodyPr>
          <a:lstStyle/>
          <a:p>
            <a:r>
              <a:rPr lang="en-US" b="1" dirty="0"/>
              <a:t>7. Database Load Testing</a:t>
            </a:r>
          </a:p>
          <a:p>
            <a:r>
              <a:rPr lang="en-US" b="1" dirty="0"/>
              <a:t>Objective</a:t>
            </a:r>
            <a:r>
              <a:rPr lang="en-US" dirty="0"/>
              <a:t>: Test DB query execution and locking behavior.</a:t>
            </a:r>
          </a:p>
          <a:p>
            <a:r>
              <a:rPr lang="en-US" b="1" dirty="0"/>
              <a:t>Use Case</a:t>
            </a:r>
            <a:r>
              <a:rPr lang="en-US" dirty="0"/>
              <a:t>:</a:t>
            </a:r>
          </a:p>
          <a:p>
            <a:r>
              <a:rPr lang="en-US" dirty="0"/>
              <a:t>100 threads executing SQL queries to test a PostgreSQL database.</a:t>
            </a:r>
          </a:p>
          <a:p>
            <a:r>
              <a:rPr lang="en-US" b="1" dirty="0"/>
              <a:t>Why Use It</a:t>
            </a:r>
            <a:r>
              <a:rPr lang="en-US" dirty="0"/>
              <a:t>:</a:t>
            </a:r>
          </a:p>
          <a:p>
            <a:r>
              <a:rPr lang="en-US" dirty="0"/>
              <a:t>Supports JDBC Samplers and timed execution.</a:t>
            </a:r>
          </a:p>
          <a:p>
            <a:endParaRPr lang="en-IN" dirty="0"/>
          </a:p>
        </p:txBody>
      </p:sp>
      <p:sp>
        <p:nvSpPr>
          <p:cNvPr id="2" name="Title 1">
            <a:extLst>
              <a:ext uri="{FF2B5EF4-FFF2-40B4-BE49-F238E27FC236}">
                <a16:creationId xmlns:a16="http://schemas.microsoft.com/office/drawing/2014/main" id="{B9AC0786-32CB-475B-4586-95CDDA37D9E4}"/>
              </a:ext>
            </a:extLst>
          </p:cNvPr>
          <p:cNvSpPr>
            <a:spLocks noGrp="1"/>
          </p:cNvSpPr>
          <p:nvPr>
            <p:ph type="title"/>
          </p:nvPr>
        </p:nvSpPr>
        <p:spPr/>
        <p:txBody>
          <a:bodyPr/>
          <a:lstStyle/>
          <a:p>
            <a:r>
              <a:rPr lang="en-US" dirty="0"/>
              <a:t>Use Cases for Standard Thread Group in JMeter</a:t>
            </a:r>
            <a:endParaRPr lang="en-IN" dirty="0"/>
          </a:p>
        </p:txBody>
      </p:sp>
    </p:spTree>
    <p:extLst>
      <p:ext uri="{BB962C8B-B14F-4D97-AF65-F5344CB8AC3E}">
        <p14:creationId xmlns:p14="http://schemas.microsoft.com/office/powerpoint/2010/main" val="33883444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5095</TotalTime>
  <Words>13516</Words>
  <Application>Microsoft Office PowerPoint</Application>
  <PresentationFormat>On-screen Show (4:3)</PresentationFormat>
  <Paragraphs>1420</Paragraphs>
  <Slides>345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345</vt:i4>
      </vt:variant>
    </vt:vector>
  </HeadingPairs>
  <TitlesOfParts>
    <vt:vector size="350" baseType="lpstr">
      <vt:lpstr>Arial</vt:lpstr>
      <vt:lpstr>Calibri</vt:lpstr>
      <vt:lpstr>Courier New</vt:lpstr>
      <vt:lpstr>Futura Next Medium</vt:lpstr>
      <vt:lpstr>Pencils_02_2012</vt:lpstr>
      <vt:lpstr>PowerPoint Presentation</vt:lpstr>
      <vt:lpstr>JMeter Goals</vt:lpstr>
      <vt:lpstr>JMeter Goals</vt:lpstr>
      <vt:lpstr>Tech Stack</vt:lpstr>
      <vt:lpstr>NFR and SLA</vt:lpstr>
      <vt:lpstr>Performance Testing</vt:lpstr>
      <vt:lpstr>Performance Testing</vt:lpstr>
      <vt:lpstr>Why Performance Testing</vt:lpstr>
      <vt:lpstr>Why Performance Testing</vt:lpstr>
      <vt:lpstr>Why Performance Testing</vt:lpstr>
      <vt:lpstr>Why Performance Testing</vt:lpstr>
      <vt:lpstr>Why Performance Testing</vt:lpstr>
      <vt:lpstr>Why Performance Testing</vt:lpstr>
      <vt:lpstr>Common performance bottlenecks</vt:lpstr>
      <vt:lpstr>Utilization</vt:lpstr>
      <vt:lpstr>How to conduct Performance Testing </vt:lpstr>
      <vt:lpstr> Typical Performance-Testing Process</vt:lpstr>
      <vt:lpstr> Typical Performance-Testing Process</vt:lpstr>
      <vt:lpstr>Performance Test Types</vt:lpstr>
      <vt:lpstr>Performance Test Types</vt:lpstr>
      <vt:lpstr>Performance Test Types</vt:lpstr>
      <vt:lpstr>Performance Test Types</vt:lpstr>
      <vt:lpstr>Performance Test Types</vt:lpstr>
      <vt:lpstr>Performance Test Types</vt:lpstr>
      <vt:lpstr>Performance Test Types</vt:lpstr>
      <vt:lpstr>Performance Test Types</vt:lpstr>
      <vt:lpstr>Performance Testing Metrics </vt:lpstr>
      <vt:lpstr>Performance Testing Metrics </vt:lpstr>
      <vt:lpstr>Response Time</vt:lpstr>
      <vt:lpstr>Response Time</vt:lpstr>
      <vt:lpstr>Response Time</vt:lpstr>
      <vt:lpstr>Response Time</vt:lpstr>
      <vt:lpstr>Throughput</vt:lpstr>
      <vt:lpstr>Robustness</vt:lpstr>
      <vt:lpstr>Scalability</vt:lpstr>
      <vt:lpstr>Performance Tuning</vt:lpstr>
      <vt:lpstr>Best Practices</vt:lpstr>
      <vt:lpstr>Why to use a performance Testing tools</vt:lpstr>
      <vt:lpstr>Why to use a performance Testing tools</vt:lpstr>
      <vt:lpstr>Why to use a performance Testing tools</vt:lpstr>
      <vt:lpstr>Why to use a performance Testing tools</vt:lpstr>
      <vt:lpstr> Popular Performance-Testing Tools</vt:lpstr>
      <vt:lpstr>JMeter</vt:lpstr>
      <vt:lpstr>Key Features</vt:lpstr>
      <vt:lpstr>Key Features</vt:lpstr>
      <vt:lpstr>Key Features</vt:lpstr>
      <vt:lpstr>Advantages</vt:lpstr>
      <vt:lpstr>Core Components</vt:lpstr>
      <vt:lpstr>Typical Usage Workflow</vt:lpstr>
      <vt:lpstr>Typical Usage Workflow</vt:lpstr>
      <vt:lpstr>Strengths and Limitations</vt:lpstr>
      <vt:lpstr>When to Choose JMeter</vt:lpstr>
      <vt:lpstr>Download Jmeter </vt:lpstr>
      <vt:lpstr>Installation</vt:lpstr>
      <vt:lpstr>Start JMeter in GUI Mode </vt:lpstr>
      <vt:lpstr>Classpath-Loading Order</vt:lpstr>
      <vt:lpstr>Classpath-Loading Order</vt:lpstr>
      <vt:lpstr>Jmeter CLI</vt:lpstr>
      <vt:lpstr>How does JMeter work ?</vt:lpstr>
      <vt:lpstr>How does JMeter work ?</vt:lpstr>
      <vt:lpstr>Start JMeter in GUI Mode </vt:lpstr>
      <vt:lpstr>Understanding JMeter_HOME</vt:lpstr>
      <vt:lpstr>Generate Key Pair</vt:lpstr>
      <vt:lpstr>Generate Key Pair</vt:lpstr>
      <vt:lpstr>Start JMeter in Server Mode </vt:lpstr>
      <vt:lpstr>  Non-GUI Mode </vt:lpstr>
      <vt:lpstr>  Non-GUI Mode </vt:lpstr>
      <vt:lpstr>  Non-GUI Mode  - To create .jtl file</vt:lpstr>
      <vt:lpstr>  Non-GUI Mode  - Generate .html file</vt:lpstr>
      <vt:lpstr>Jmeter Distributed Mode</vt:lpstr>
      <vt:lpstr>Jmeter Distributed Mode</vt:lpstr>
      <vt:lpstr>Jmeter Distributed Mode</vt:lpstr>
      <vt:lpstr>JMeter Distributed Mode</vt:lpstr>
      <vt:lpstr>JMeter Distributed Mode</vt:lpstr>
      <vt:lpstr>JMeter Distributed Mode</vt:lpstr>
      <vt:lpstr>JMeter Distributed Mode</vt:lpstr>
      <vt:lpstr>JMeter Distributed Mode only for STG or UTG </vt:lpstr>
      <vt:lpstr>JMeter Distributed Mode</vt:lpstr>
      <vt:lpstr>Overview of a Test Plan</vt:lpstr>
      <vt:lpstr>Test Plan Steps</vt:lpstr>
      <vt:lpstr>Test Plan Steps</vt:lpstr>
      <vt:lpstr>Test Plan Steps</vt:lpstr>
      <vt:lpstr>Test Plan Steps</vt:lpstr>
      <vt:lpstr>Test Plan Steps</vt:lpstr>
      <vt:lpstr>Test Plan Steps</vt:lpstr>
      <vt:lpstr>JMeter Thread Group</vt:lpstr>
      <vt:lpstr>Thread Group</vt:lpstr>
      <vt:lpstr>JMeter Thread Group</vt:lpstr>
      <vt:lpstr>Key Thread Group Settings</vt:lpstr>
      <vt:lpstr>Key Thread Group Settings</vt:lpstr>
      <vt:lpstr>Example Configuration</vt:lpstr>
      <vt:lpstr>Example Configuration</vt:lpstr>
      <vt:lpstr>Use Cases for Standard Thread Group in JMeter</vt:lpstr>
      <vt:lpstr>Use Cases for Standard Thread Group in JMeter</vt:lpstr>
      <vt:lpstr>Use Cases for Standard Thread Group in JMeter</vt:lpstr>
      <vt:lpstr>Use Cases for Standard Thread Group in JMeter</vt:lpstr>
      <vt:lpstr>Use Cases for Standard Thread Group in JMeter</vt:lpstr>
      <vt:lpstr>Use Cases for Standard Thread Group in JMeter</vt:lpstr>
      <vt:lpstr>Use Cases for Standard Thread Group in JMeter</vt:lpstr>
      <vt:lpstr>Advanced Thread Group Types</vt:lpstr>
      <vt:lpstr>Stepping Thread Group</vt:lpstr>
      <vt:lpstr>Stepping Thread Group</vt:lpstr>
      <vt:lpstr>Stepping Thread Group</vt:lpstr>
      <vt:lpstr>Stepping Thread Group</vt:lpstr>
      <vt:lpstr>Stepping Thread Group</vt:lpstr>
      <vt:lpstr>Stepping Thread Group</vt:lpstr>
      <vt:lpstr>Stepping Thread Group</vt:lpstr>
      <vt:lpstr>Use case for Stepping Thread Group</vt:lpstr>
      <vt:lpstr>Configuration Example in Stepping Thread Group</vt:lpstr>
      <vt:lpstr>Stepping Thread Group</vt:lpstr>
      <vt:lpstr>To Check Exact Count Disable Other TG</vt:lpstr>
      <vt:lpstr>To Check Exact Count Disable Other TG</vt:lpstr>
      <vt:lpstr>Benefits of Stepping Thread Group</vt:lpstr>
      <vt:lpstr>Ideal Scenarios to Use Stepping Thread Group</vt:lpstr>
      <vt:lpstr>Ultimate Thread Group</vt:lpstr>
      <vt:lpstr>Features of Ultimate Thread Group</vt:lpstr>
      <vt:lpstr>Use Case Example: Simulate Staggered Load</vt:lpstr>
      <vt:lpstr>Key Configuration Parameters</vt:lpstr>
      <vt:lpstr>Realtime use case for ultimate thread group</vt:lpstr>
      <vt:lpstr>Realtime use case for ultimate thread group</vt:lpstr>
      <vt:lpstr>Realtime use case for ultimate thread group</vt:lpstr>
      <vt:lpstr>Realtime use case for ultimate thread group</vt:lpstr>
      <vt:lpstr>Key Configuration Parameters</vt:lpstr>
      <vt:lpstr>Key Configuration Parameters</vt:lpstr>
      <vt:lpstr>Key Configuration Parameters</vt:lpstr>
      <vt:lpstr>UTG</vt:lpstr>
      <vt:lpstr>Key Configuration Parameters</vt:lpstr>
      <vt:lpstr>Ultimate Thread Group</vt:lpstr>
      <vt:lpstr>Concurrency Thread Group</vt:lpstr>
      <vt:lpstr>Concurrency Thread Group</vt:lpstr>
      <vt:lpstr>Concurrency Thread Group</vt:lpstr>
      <vt:lpstr>How to Add Concurrency Thread Group</vt:lpstr>
      <vt:lpstr>Key Configuration Parameters</vt:lpstr>
      <vt:lpstr>Example Configuration</vt:lpstr>
      <vt:lpstr>Example Configuration</vt:lpstr>
      <vt:lpstr>Use Case: API Load Testing with Realistic User Simulation</vt:lpstr>
      <vt:lpstr>Use Case: API Load Testing with Realistic User Simulation</vt:lpstr>
      <vt:lpstr>Use Case: API Load Testing with Realistic User Simulation</vt:lpstr>
      <vt:lpstr>Use Case: API Load Testing with Realistic User Simulation</vt:lpstr>
      <vt:lpstr>Use Case: API Load Testing with Realistic User Simulation</vt:lpstr>
      <vt:lpstr>Use Case: API Load Testing with Realistic User Simulation</vt:lpstr>
      <vt:lpstr>Concurrency Control Using JDBC</vt:lpstr>
      <vt:lpstr>JDBC Configuration</vt:lpstr>
      <vt:lpstr>JDBC Configuration</vt:lpstr>
      <vt:lpstr>JDBC Configuration</vt:lpstr>
      <vt:lpstr>Benefits over Standard Thread Group</vt:lpstr>
      <vt:lpstr>Tips &amp; Best Practices</vt:lpstr>
      <vt:lpstr>Controllers</vt:lpstr>
      <vt:lpstr>1. Logic Controller</vt:lpstr>
      <vt:lpstr>Configuration Highlights</vt:lpstr>
      <vt:lpstr>Simple Controller</vt:lpstr>
      <vt:lpstr>Simple Controller</vt:lpstr>
      <vt:lpstr>Simple Controller Hands-On Exercise</vt:lpstr>
      <vt:lpstr>Step-by-Step Instructions</vt:lpstr>
      <vt:lpstr>Step-by-Step Instructions</vt:lpstr>
      <vt:lpstr>Step-by-Step Instructions</vt:lpstr>
      <vt:lpstr>Step-by-Step Instructions</vt:lpstr>
      <vt:lpstr>Step-by-Step Instructions</vt:lpstr>
      <vt:lpstr>Step-by-Step Instructions</vt:lpstr>
      <vt:lpstr>Step-by-Step Instructions</vt:lpstr>
      <vt:lpstr>Graphql Sampler</vt:lpstr>
      <vt:lpstr>Graphql Sampler</vt:lpstr>
      <vt:lpstr>Graphql Sampler</vt:lpstr>
      <vt:lpstr>Graphql Sampler</vt:lpstr>
      <vt:lpstr>Graphql Sampler</vt:lpstr>
      <vt:lpstr>Loop Controller</vt:lpstr>
      <vt:lpstr>Loop Controller</vt:lpstr>
      <vt:lpstr>Loop Controller</vt:lpstr>
      <vt:lpstr>JMS Publisher  Activemq</vt:lpstr>
      <vt:lpstr>JMS Publisher  Activemq</vt:lpstr>
      <vt:lpstr>JMS Publisher  Activemq</vt:lpstr>
      <vt:lpstr>JMS Publisher  Activemq</vt:lpstr>
      <vt:lpstr>Loop Controller</vt:lpstr>
      <vt:lpstr>Post url test</vt:lpstr>
      <vt:lpstr>CSV Data Config</vt:lpstr>
      <vt:lpstr>CSV Data Config</vt:lpstr>
      <vt:lpstr>Variable Configuration</vt:lpstr>
      <vt:lpstr>If Controller</vt:lpstr>
      <vt:lpstr>2. Transaction Controllers</vt:lpstr>
      <vt:lpstr>3. Module &amp; Include Controllers</vt:lpstr>
      <vt:lpstr>4. Recording Controller</vt:lpstr>
      <vt:lpstr>Prerequisites</vt:lpstr>
      <vt:lpstr>Steps</vt:lpstr>
      <vt:lpstr>Steps</vt:lpstr>
      <vt:lpstr>Steps</vt:lpstr>
      <vt:lpstr>Steps</vt:lpstr>
      <vt:lpstr>Steps</vt:lpstr>
      <vt:lpstr>Add Elements </vt:lpstr>
      <vt:lpstr>Choose Record Controller</vt:lpstr>
      <vt:lpstr>Proxy Server Setup</vt:lpstr>
      <vt:lpstr>Certificate Upload</vt:lpstr>
      <vt:lpstr>Record</vt:lpstr>
      <vt:lpstr>Replay</vt:lpstr>
      <vt:lpstr>5. Special Controllers</vt:lpstr>
      <vt:lpstr>Throughput Controllers</vt:lpstr>
      <vt:lpstr>Throughput Controllers</vt:lpstr>
      <vt:lpstr>Throughput Controllers</vt:lpstr>
      <vt:lpstr>Throughput Controllers</vt:lpstr>
      <vt:lpstr>Throughput Controllers</vt:lpstr>
      <vt:lpstr>Throughput Controllers</vt:lpstr>
      <vt:lpstr>Best Practices</vt:lpstr>
      <vt:lpstr>Samplers</vt:lpstr>
      <vt:lpstr>1. Http Request Sampler</vt:lpstr>
      <vt:lpstr>2. JDBC Request Sampler</vt:lpstr>
      <vt:lpstr>JMS Point to Point / Pub Sub Sampler</vt:lpstr>
      <vt:lpstr>4. TCP Sampler</vt:lpstr>
      <vt:lpstr>5. SOAP/XML-RPC Request</vt:lpstr>
      <vt:lpstr>6. Java Request &amp; JUnit Request</vt:lpstr>
      <vt:lpstr>7. Other Notable Samplers</vt:lpstr>
      <vt:lpstr>Key Tips &amp; Best Practices</vt:lpstr>
      <vt:lpstr>Listeners</vt:lpstr>
      <vt:lpstr>1. GUI-Only Debugging Listeners</vt:lpstr>
      <vt:lpstr>1. GUI-Only Debugging Listeners</vt:lpstr>
      <vt:lpstr>1. GUI-Only Debugging Listeners</vt:lpstr>
      <vt:lpstr>1. GUI-Only Debugging Listeners</vt:lpstr>
      <vt:lpstr>1. GUI-Only Debugging Listeners</vt:lpstr>
      <vt:lpstr>GUI-Only Debugging Listeners</vt:lpstr>
      <vt:lpstr>GUI-Only Debugging Listeners</vt:lpstr>
      <vt:lpstr>GUI-Only Debugging Listeners</vt:lpstr>
      <vt:lpstr>1. GUI-Only Debugging Listeners</vt:lpstr>
      <vt:lpstr>GUI-Only Debugging Listeners</vt:lpstr>
      <vt:lpstr>GUI-Only Debugging Listeners</vt:lpstr>
      <vt:lpstr>2. Aggregate &amp; Summary Listeners</vt:lpstr>
      <vt:lpstr>2. Aggregate &amp; Summary Listeners</vt:lpstr>
      <vt:lpstr>2. Aggregate &amp; Summary Listeners</vt:lpstr>
      <vt:lpstr>2. Aggregate &amp; Summary Listeners</vt:lpstr>
      <vt:lpstr>2. Aggregate &amp; Summary Listeners</vt:lpstr>
      <vt:lpstr>3. Time-Series &amp; Distribution Listeners</vt:lpstr>
      <vt:lpstr>3. Time-Series &amp; Distribution Listeners</vt:lpstr>
      <vt:lpstr>3. Time-Series &amp; Distribution Listeners</vt:lpstr>
      <vt:lpstr>3. Time-Series &amp; Distribution Listeners</vt:lpstr>
      <vt:lpstr>4. File‐Based &amp; Headless Listeners</vt:lpstr>
      <vt:lpstr>4. File‐Based &amp; Headless Listeners</vt:lpstr>
      <vt:lpstr>5. Advanced &amp; Specialized Listeners</vt:lpstr>
      <vt:lpstr>6. Plugin Listeners (via JMeter Plugins Manager)</vt:lpstr>
      <vt:lpstr>7. Best Practices Summary</vt:lpstr>
      <vt:lpstr>7. JMeter Timers</vt:lpstr>
      <vt:lpstr>1. Core Built-In Timers</vt:lpstr>
      <vt:lpstr>1. Core Built-In Timers</vt:lpstr>
      <vt:lpstr>1. Core Built-In Timers</vt:lpstr>
      <vt:lpstr>1. Core Built-In Timers</vt:lpstr>
      <vt:lpstr>2. Throughput-Control Timers</vt:lpstr>
      <vt:lpstr>2. Throughput-Control Timers</vt:lpstr>
      <vt:lpstr>3. Synchronization &amp; Burst Timers</vt:lpstr>
      <vt:lpstr>4. Advanced &amp; Plugin Timers</vt:lpstr>
      <vt:lpstr>6. Best Practices</vt:lpstr>
      <vt:lpstr>6. Best Practices</vt:lpstr>
      <vt:lpstr>  Assertions</vt:lpstr>
      <vt:lpstr>  Assertions</vt:lpstr>
      <vt:lpstr>2. Core Built-In Assertions</vt:lpstr>
      <vt:lpstr>2. Core Built-In Assertions</vt:lpstr>
      <vt:lpstr>2. Core Built-In Assertions</vt:lpstr>
      <vt:lpstr>2. Duration Assertion in JMeter</vt:lpstr>
      <vt:lpstr>2. Duration Assertion in JMeter</vt:lpstr>
      <vt:lpstr>2. Core Built-In Assertions</vt:lpstr>
      <vt:lpstr>Data-Format and Protocol-Specific Checks</vt:lpstr>
      <vt:lpstr>Scriptable Assertions for Complex Logic</vt:lpstr>
      <vt:lpstr>Compare Assertion</vt:lpstr>
      <vt:lpstr>Compare Assertion</vt:lpstr>
      <vt:lpstr>Compare Assertion</vt:lpstr>
      <vt:lpstr>Best Practices for Assertions</vt:lpstr>
      <vt:lpstr>Common Scenarios</vt:lpstr>
      <vt:lpstr>Configuration elements</vt:lpstr>
      <vt:lpstr>HTTP Request Defaults</vt:lpstr>
      <vt:lpstr>CSV Data Set Config</vt:lpstr>
      <vt:lpstr>User Defined Variables</vt:lpstr>
      <vt:lpstr>HTTP Header Manager</vt:lpstr>
      <vt:lpstr>Cookie Manager</vt:lpstr>
      <vt:lpstr>Cache Manager</vt:lpstr>
      <vt:lpstr>Authorization Manager</vt:lpstr>
      <vt:lpstr>JDBC Connection Configuration</vt:lpstr>
      <vt:lpstr>Login Config Element</vt:lpstr>
      <vt:lpstr>BeanShell / JSR223 PreProcessor (as Configuration)</vt:lpstr>
      <vt:lpstr>BeanShell / JSR223 PreProcessor (as Configuration)</vt:lpstr>
      <vt:lpstr>BeanShell / JSR223 PreProcessor (as Configuration)</vt:lpstr>
      <vt:lpstr>Tips for Working with Configuration Elements</vt:lpstr>
      <vt:lpstr>Pre-Processor Elements</vt:lpstr>
      <vt:lpstr>1. User Parameters</vt:lpstr>
      <vt:lpstr>2. HTTP URL Re-writing Modifier</vt:lpstr>
      <vt:lpstr>2. HTTP URL Re-writing Modifier</vt:lpstr>
      <vt:lpstr>2. HTTP URL Re-writing Modifier</vt:lpstr>
      <vt:lpstr>2. HTTP URL Re-writing Modifier</vt:lpstr>
      <vt:lpstr>3. HTTP User-Parameter Modifier</vt:lpstr>
      <vt:lpstr>4. JDBC PreProcessor</vt:lpstr>
      <vt:lpstr>5. BeanShell / JSR223 PreProcessor</vt:lpstr>
      <vt:lpstr>5. BeanShell / JSR223 PreProcessor</vt:lpstr>
      <vt:lpstr>5. BeanShell / JSR223 PreProcessor</vt:lpstr>
      <vt:lpstr>6. HTML Link Parser</vt:lpstr>
      <vt:lpstr>6. HTML Link Parser Where to Add</vt:lpstr>
      <vt:lpstr>6. HTML Link Parser Where to Add</vt:lpstr>
      <vt:lpstr>6. HTML Link Parser</vt:lpstr>
      <vt:lpstr>6. HTML Link Parser</vt:lpstr>
      <vt:lpstr>6. HTML Link Parser</vt:lpstr>
      <vt:lpstr>6. HTML Link Parser</vt:lpstr>
      <vt:lpstr>6. HTML Link Parser</vt:lpstr>
      <vt:lpstr>7. Test Action (Pause Before Sampler)</vt:lpstr>
      <vt:lpstr>Best Practices for Pre-Processors</vt:lpstr>
      <vt:lpstr>  Post-Processor Elements </vt:lpstr>
      <vt:lpstr>What Is a Post-Processor?</vt:lpstr>
      <vt:lpstr>Core Extractors</vt:lpstr>
      <vt:lpstr>JSON Extractor</vt:lpstr>
      <vt:lpstr>XPath Extractor</vt:lpstr>
      <vt:lpstr>CSS/JQuery Extractor</vt:lpstr>
      <vt:lpstr>Scriptable Post-Processors</vt:lpstr>
      <vt:lpstr>Scriptable Post-Processors</vt:lpstr>
      <vt:lpstr>BeanShell / BSF PostProcessor</vt:lpstr>
      <vt:lpstr>Utility Post-Processors</vt:lpstr>
      <vt:lpstr>BeanShell / JSR223 Assertion</vt:lpstr>
      <vt:lpstr>Chaining Extractors and Pre-Processors</vt:lpstr>
      <vt:lpstr>Best Practices</vt:lpstr>
      <vt:lpstr>Create FTP Server</vt:lpstr>
      <vt:lpstr>Create Java Sampler</vt:lpstr>
      <vt:lpstr>Create Java Sampler</vt:lpstr>
      <vt:lpstr>Create Java Sampler</vt:lpstr>
      <vt:lpstr>Create Java Sampler</vt:lpstr>
      <vt:lpstr>Graphite Tool</vt:lpstr>
      <vt:lpstr>Graphite Tool Configuration</vt:lpstr>
      <vt:lpstr>Graphite Tool Configuration</vt:lpstr>
      <vt:lpstr>Graphite Tool Configuration</vt:lpstr>
      <vt:lpstr>Graphite Tool</vt:lpstr>
      <vt:lpstr>Graphite Tool</vt:lpstr>
      <vt:lpstr>Graphite Tool</vt:lpstr>
      <vt:lpstr>Graphite Tool Metrics</vt:lpstr>
      <vt:lpstr>Graphite Tool Metrics</vt:lpstr>
      <vt:lpstr>Graphite Tool Metrics</vt:lpstr>
      <vt:lpstr>Graphite Tool Metrics</vt:lpstr>
      <vt:lpstr>Grafana and Graphite Integration</vt:lpstr>
      <vt:lpstr>Grafana and Graphite Integration</vt:lpstr>
      <vt:lpstr>Why Prometheus Plugin in Jmeter</vt:lpstr>
      <vt:lpstr>Example Metrics Captured</vt:lpstr>
      <vt:lpstr>Use cases</vt:lpstr>
      <vt:lpstr>Prometheus Plugin</vt:lpstr>
      <vt:lpstr>Prometheus Dummy Sampler</vt:lpstr>
      <vt:lpstr>Prometheus Dummy Sampler</vt:lpstr>
      <vt:lpstr>Prometheus Dummy Sampler</vt:lpstr>
      <vt:lpstr>Prometheus Dummy Sampler</vt:lpstr>
      <vt:lpstr>Prometheus Dummy Sampler</vt:lpstr>
      <vt:lpstr>Prometheus Dummy Sampler</vt:lpstr>
      <vt:lpstr>Test Fragment(Reusability)</vt:lpstr>
      <vt:lpstr>Module Controller</vt:lpstr>
      <vt:lpstr>Module Controller</vt:lpstr>
      <vt:lpstr>Passing JWT Token</vt:lpstr>
      <vt:lpstr>Passing JWT Token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705</cp:revision>
  <dcterms:created xsi:type="dcterms:W3CDTF">2020-09-29T16:14:50Z</dcterms:created>
  <dcterms:modified xsi:type="dcterms:W3CDTF">2025-06-19T03:50:41Z</dcterms:modified>
</cp:coreProperties>
</file>